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sldIdLst>
    <p:sldId id="256" r:id="rId2"/>
    <p:sldId id="289" r:id="rId3"/>
    <p:sldId id="291" r:id="rId4"/>
    <p:sldId id="279" r:id="rId5"/>
    <p:sldId id="302" r:id="rId6"/>
    <p:sldId id="281" r:id="rId7"/>
    <p:sldId id="280" r:id="rId8"/>
    <p:sldId id="301" r:id="rId9"/>
    <p:sldId id="292" r:id="rId10"/>
    <p:sldId id="296" r:id="rId11"/>
    <p:sldId id="293" r:id="rId12"/>
    <p:sldId id="297" r:id="rId13"/>
    <p:sldId id="298" r:id="rId14"/>
    <p:sldId id="295" r:id="rId15"/>
    <p:sldId id="294" r:id="rId16"/>
    <p:sldId id="282" r:id="rId17"/>
    <p:sldId id="303" r:id="rId18"/>
    <p:sldId id="284" r:id="rId19"/>
    <p:sldId id="286" r:id="rId20"/>
    <p:sldId id="285" r:id="rId21"/>
    <p:sldId id="287" r:id="rId22"/>
    <p:sldId id="299" r:id="rId23"/>
    <p:sldId id="300" r:id="rId24"/>
    <p:sldId id="277" r:id="rId2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4148" autoAdjust="0"/>
  </p:normalViewPr>
  <p:slideViewPr>
    <p:cSldViewPr snapToGrid="0" snapToObjects="1">
      <p:cViewPr varScale="1">
        <p:scale>
          <a:sx n="111" d="100"/>
          <a:sy n="111" d="100"/>
        </p:scale>
        <p:origin x="1596" y="10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E7EEA0-DB8A-468D-ACD1-4DCBE25E585F}" type="doc">
      <dgm:prSet loTypeId="urn:microsoft.com/office/officeart/2008/layout/VerticalCurvedList" loCatId="list" qsTypeId="urn:microsoft.com/office/officeart/2005/8/quickstyle/simple1" qsCatId="simple" csTypeId="urn:microsoft.com/office/officeart/2005/8/colors/accent6_5" csCatId="accent6" phldr="1"/>
      <dgm:spPr/>
      <dgm:t>
        <a:bodyPr/>
        <a:lstStyle/>
        <a:p>
          <a:endParaRPr lang="en-CA"/>
        </a:p>
      </dgm:t>
    </dgm:pt>
    <dgm:pt modelId="{84648EFA-AC50-4D04-8595-EA0708021635}">
      <dgm:prSet phldrT="[Text]"/>
      <dgm:spPr/>
      <dgm:t>
        <a:bodyPr/>
        <a:lstStyle/>
        <a:p>
          <a:pPr>
            <a:buFont typeface="+mj-lt"/>
            <a:buAutoNum type="arabicPeriod"/>
          </a:pPr>
          <a:r>
            <a:rPr lang="en-US" b="1" dirty="0"/>
            <a:t>Wearable devices</a:t>
          </a:r>
          <a:endParaRPr lang="en-CA" dirty="0"/>
        </a:p>
      </dgm:t>
    </dgm:pt>
    <dgm:pt modelId="{F8C6C835-D7AF-4EEF-B209-53DDFA2C3845}" type="parTrans" cxnId="{F3FE31FA-65DC-478B-A7F5-65F492EB743E}">
      <dgm:prSet/>
      <dgm:spPr/>
      <dgm:t>
        <a:bodyPr/>
        <a:lstStyle/>
        <a:p>
          <a:endParaRPr lang="en-CA"/>
        </a:p>
      </dgm:t>
    </dgm:pt>
    <dgm:pt modelId="{D6A87251-F6AA-4A31-BDB8-E074AFABF780}" type="sibTrans" cxnId="{F3FE31FA-65DC-478B-A7F5-65F492EB743E}">
      <dgm:prSet/>
      <dgm:spPr/>
      <dgm:t>
        <a:bodyPr/>
        <a:lstStyle/>
        <a:p>
          <a:endParaRPr lang="en-CA"/>
        </a:p>
      </dgm:t>
    </dgm:pt>
    <dgm:pt modelId="{C9C1EAE4-417E-4F10-8320-4772947E2D4D}">
      <dgm:prSet phldrT="[Text]"/>
      <dgm:spPr/>
      <dgm:t>
        <a:bodyPr/>
        <a:lstStyle/>
        <a:p>
          <a:pPr>
            <a:buFont typeface="+mj-lt"/>
            <a:buAutoNum type="arabicPeriod"/>
          </a:pPr>
          <a:r>
            <a:rPr lang="en-US" b="1" dirty="0"/>
            <a:t>Telemedicine</a:t>
          </a:r>
          <a:endParaRPr lang="en-CA" dirty="0"/>
        </a:p>
      </dgm:t>
    </dgm:pt>
    <dgm:pt modelId="{56A3EF6A-A0B1-4433-8516-57988F6ACC8B}" type="parTrans" cxnId="{C61ECF05-B92F-4B68-AA00-CECBBE9FB87A}">
      <dgm:prSet/>
      <dgm:spPr/>
      <dgm:t>
        <a:bodyPr/>
        <a:lstStyle/>
        <a:p>
          <a:endParaRPr lang="en-CA"/>
        </a:p>
      </dgm:t>
    </dgm:pt>
    <dgm:pt modelId="{A4590161-5CFE-401A-B765-434A911AE65C}" type="sibTrans" cxnId="{C61ECF05-B92F-4B68-AA00-CECBBE9FB87A}">
      <dgm:prSet/>
      <dgm:spPr/>
      <dgm:t>
        <a:bodyPr/>
        <a:lstStyle/>
        <a:p>
          <a:endParaRPr lang="en-CA"/>
        </a:p>
      </dgm:t>
    </dgm:pt>
    <dgm:pt modelId="{4F183459-62E2-44C5-80E7-C490ED2C9C27}">
      <dgm:prSet phldrT="[Text]"/>
      <dgm:spPr/>
      <dgm:t>
        <a:bodyPr/>
        <a:lstStyle/>
        <a:p>
          <a:r>
            <a:rPr lang="en-US" dirty="0"/>
            <a:t>Electronic health records (EHRs)</a:t>
          </a:r>
          <a:endParaRPr lang="en-CA" dirty="0"/>
        </a:p>
      </dgm:t>
    </dgm:pt>
    <dgm:pt modelId="{42D58981-5AB5-4D81-8457-18A6E2DFB8C6}" type="parTrans" cxnId="{42DFB698-E03B-44D6-9FFD-52408B625265}">
      <dgm:prSet/>
      <dgm:spPr/>
      <dgm:t>
        <a:bodyPr/>
        <a:lstStyle/>
        <a:p>
          <a:endParaRPr lang="en-CA"/>
        </a:p>
      </dgm:t>
    </dgm:pt>
    <dgm:pt modelId="{F03E1975-C95B-4AEE-B1F6-71107DAD2D5C}" type="sibTrans" cxnId="{42DFB698-E03B-44D6-9FFD-52408B625265}">
      <dgm:prSet/>
      <dgm:spPr/>
      <dgm:t>
        <a:bodyPr/>
        <a:lstStyle/>
        <a:p>
          <a:endParaRPr lang="en-CA"/>
        </a:p>
      </dgm:t>
    </dgm:pt>
    <dgm:pt modelId="{EFF3B436-D323-45DC-803A-D4290B63901E}">
      <dgm:prSet/>
      <dgm:spPr/>
      <dgm:t>
        <a:bodyPr/>
        <a:lstStyle/>
        <a:p>
          <a:pPr>
            <a:buFont typeface="+mj-lt"/>
            <a:buAutoNum type="arabicPeriod"/>
          </a:pPr>
          <a:r>
            <a:rPr lang="en-US" b="1" dirty="0"/>
            <a:t>Artificial Intelligence (AI)</a:t>
          </a:r>
          <a:endParaRPr lang="en-CA" dirty="0"/>
        </a:p>
      </dgm:t>
    </dgm:pt>
    <dgm:pt modelId="{3B3C6B63-56B2-4A21-9D77-D8C9BE098543}" type="parTrans" cxnId="{5F47FFC7-C195-411D-8E7C-DDAFE21AED5E}">
      <dgm:prSet/>
      <dgm:spPr/>
      <dgm:t>
        <a:bodyPr/>
        <a:lstStyle/>
        <a:p>
          <a:endParaRPr lang="en-CA"/>
        </a:p>
      </dgm:t>
    </dgm:pt>
    <dgm:pt modelId="{C17D0B85-A3E5-47DF-8606-AB2DBF12E6D8}" type="sibTrans" cxnId="{5F47FFC7-C195-411D-8E7C-DDAFE21AED5E}">
      <dgm:prSet/>
      <dgm:spPr/>
      <dgm:t>
        <a:bodyPr/>
        <a:lstStyle/>
        <a:p>
          <a:endParaRPr lang="en-CA"/>
        </a:p>
      </dgm:t>
    </dgm:pt>
    <dgm:pt modelId="{00EC95A1-F473-4DCD-A936-735B69C683E2}">
      <dgm:prSet/>
      <dgm:spPr/>
      <dgm:t>
        <a:bodyPr/>
        <a:lstStyle/>
        <a:p>
          <a:pPr>
            <a:buFont typeface="+mj-lt"/>
            <a:buAutoNum type="arabicPeriod"/>
          </a:pPr>
          <a:r>
            <a:rPr lang="en-US" b="1" dirty="0"/>
            <a:t>Internet of Things (IoT)</a:t>
          </a:r>
          <a:endParaRPr lang="en-CA" dirty="0"/>
        </a:p>
      </dgm:t>
    </dgm:pt>
    <dgm:pt modelId="{D826DB1D-2456-4924-8224-5E548A869B7A}" type="parTrans" cxnId="{4EAB81AF-5C9D-4BB8-9285-473DC62E6E73}">
      <dgm:prSet/>
      <dgm:spPr/>
      <dgm:t>
        <a:bodyPr/>
        <a:lstStyle/>
        <a:p>
          <a:endParaRPr lang="en-CA"/>
        </a:p>
      </dgm:t>
    </dgm:pt>
    <dgm:pt modelId="{6C36CA63-F1BC-4E16-B82D-E070F5D5E3BF}" type="sibTrans" cxnId="{4EAB81AF-5C9D-4BB8-9285-473DC62E6E73}">
      <dgm:prSet/>
      <dgm:spPr/>
      <dgm:t>
        <a:bodyPr/>
        <a:lstStyle/>
        <a:p>
          <a:endParaRPr lang="en-CA"/>
        </a:p>
      </dgm:t>
    </dgm:pt>
    <dgm:pt modelId="{0E44666D-BE98-4159-8ADB-02E9AFE3EF52}">
      <dgm:prSet/>
      <dgm:spPr/>
      <dgm:t>
        <a:bodyPr/>
        <a:lstStyle/>
        <a:p>
          <a:r>
            <a:rPr lang="en-US" dirty="0"/>
            <a:t>Blockchain</a:t>
          </a:r>
          <a:endParaRPr lang="en-CA" dirty="0"/>
        </a:p>
      </dgm:t>
    </dgm:pt>
    <dgm:pt modelId="{4A27F657-5E7A-4077-B78F-C3CAF34C97C6}" type="parTrans" cxnId="{8D5494BC-9CC0-452B-B2F3-6FDA4AAE03D5}">
      <dgm:prSet/>
      <dgm:spPr/>
      <dgm:t>
        <a:bodyPr/>
        <a:lstStyle/>
        <a:p>
          <a:endParaRPr lang="en-CA"/>
        </a:p>
      </dgm:t>
    </dgm:pt>
    <dgm:pt modelId="{0B929491-2A30-45AA-B8FD-0CAA1865FA32}" type="sibTrans" cxnId="{8D5494BC-9CC0-452B-B2F3-6FDA4AAE03D5}">
      <dgm:prSet/>
      <dgm:spPr/>
      <dgm:t>
        <a:bodyPr/>
        <a:lstStyle/>
        <a:p>
          <a:endParaRPr lang="en-CA"/>
        </a:p>
      </dgm:t>
    </dgm:pt>
    <dgm:pt modelId="{4C44329E-02F6-4393-8C6A-5EBEAE5F76EF}">
      <dgm:prSet/>
      <dgm:spPr/>
      <dgm:t>
        <a:bodyPr/>
        <a:lstStyle/>
        <a:p>
          <a:r>
            <a:rPr lang="en-US"/>
            <a:t>3D printing</a:t>
          </a:r>
          <a:endParaRPr lang="en-CA" dirty="0"/>
        </a:p>
      </dgm:t>
    </dgm:pt>
    <dgm:pt modelId="{67F533B6-F84A-44EB-9BF5-7E8A26BD443B}" type="parTrans" cxnId="{89E9C1FA-FA20-428E-911D-15FAC8CC2314}">
      <dgm:prSet/>
      <dgm:spPr/>
      <dgm:t>
        <a:bodyPr/>
        <a:lstStyle/>
        <a:p>
          <a:endParaRPr lang="en-CA"/>
        </a:p>
      </dgm:t>
    </dgm:pt>
    <dgm:pt modelId="{B92E50E0-0307-4D96-91F9-CC92C9B2C01E}" type="sibTrans" cxnId="{89E9C1FA-FA20-428E-911D-15FAC8CC2314}">
      <dgm:prSet/>
      <dgm:spPr/>
      <dgm:t>
        <a:bodyPr/>
        <a:lstStyle/>
        <a:p>
          <a:endParaRPr lang="en-CA"/>
        </a:p>
      </dgm:t>
    </dgm:pt>
    <dgm:pt modelId="{04C3DD35-73D3-4EAF-ABFC-88CED9274CC9}" type="pres">
      <dgm:prSet presAssocID="{CDE7EEA0-DB8A-468D-ACD1-4DCBE25E585F}" presName="Name0" presStyleCnt="0">
        <dgm:presLayoutVars>
          <dgm:chMax val="7"/>
          <dgm:chPref val="7"/>
          <dgm:dir/>
        </dgm:presLayoutVars>
      </dgm:prSet>
      <dgm:spPr/>
    </dgm:pt>
    <dgm:pt modelId="{947D06A1-9E4E-4FD9-8180-5A9E097C0640}" type="pres">
      <dgm:prSet presAssocID="{CDE7EEA0-DB8A-468D-ACD1-4DCBE25E585F}" presName="Name1" presStyleCnt="0"/>
      <dgm:spPr/>
    </dgm:pt>
    <dgm:pt modelId="{DE0EDD73-9C1E-455B-A39C-58A490506BC4}" type="pres">
      <dgm:prSet presAssocID="{CDE7EEA0-DB8A-468D-ACD1-4DCBE25E585F}" presName="cycle" presStyleCnt="0"/>
      <dgm:spPr/>
    </dgm:pt>
    <dgm:pt modelId="{85178AF7-EB9D-403D-AFBE-8BD696B2B220}" type="pres">
      <dgm:prSet presAssocID="{CDE7EEA0-DB8A-468D-ACD1-4DCBE25E585F}" presName="srcNode" presStyleLbl="node1" presStyleIdx="0" presStyleCnt="7"/>
      <dgm:spPr/>
    </dgm:pt>
    <dgm:pt modelId="{5392FAFC-C4E9-414C-BC48-A2AC2B96867B}" type="pres">
      <dgm:prSet presAssocID="{CDE7EEA0-DB8A-468D-ACD1-4DCBE25E585F}" presName="conn" presStyleLbl="parChTrans1D2" presStyleIdx="0" presStyleCnt="1"/>
      <dgm:spPr/>
    </dgm:pt>
    <dgm:pt modelId="{40BD3FF4-5C2D-4A2C-803C-8846B350E264}" type="pres">
      <dgm:prSet presAssocID="{CDE7EEA0-DB8A-468D-ACD1-4DCBE25E585F}" presName="extraNode" presStyleLbl="node1" presStyleIdx="0" presStyleCnt="7"/>
      <dgm:spPr/>
    </dgm:pt>
    <dgm:pt modelId="{D7C405AF-8507-4197-AD77-E2D1414C4F58}" type="pres">
      <dgm:prSet presAssocID="{CDE7EEA0-DB8A-468D-ACD1-4DCBE25E585F}" presName="dstNode" presStyleLbl="node1" presStyleIdx="0" presStyleCnt="7"/>
      <dgm:spPr/>
    </dgm:pt>
    <dgm:pt modelId="{B2581DBF-9341-4545-B2B3-278EF615A284}" type="pres">
      <dgm:prSet presAssocID="{84648EFA-AC50-4D04-8595-EA0708021635}" presName="text_1" presStyleLbl="node1" presStyleIdx="0" presStyleCnt="7">
        <dgm:presLayoutVars>
          <dgm:bulletEnabled val="1"/>
        </dgm:presLayoutVars>
      </dgm:prSet>
      <dgm:spPr/>
    </dgm:pt>
    <dgm:pt modelId="{911F44A7-BC83-4A77-9CE8-B1526016604D}" type="pres">
      <dgm:prSet presAssocID="{84648EFA-AC50-4D04-8595-EA0708021635}" presName="accent_1" presStyleCnt="0"/>
      <dgm:spPr/>
    </dgm:pt>
    <dgm:pt modelId="{D136011F-D1BD-4EC2-AA3E-9479E7091AAF}" type="pres">
      <dgm:prSet presAssocID="{84648EFA-AC50-4D04-8595-EA0708021635}" presName="accentRepeatNode" presStyleLbl="solidFgAcc1" presStyleIdx="0" presStyleCnt="7"/>
      <dgm:spPr/>
    </dgm:pt>
    <dgm:pt modelId="{DE81B38A-C06B-41C5-A35A-A27998366863}" type="pres">
      <dgm:prSet presAssocID="{C9C1EAE4-417E-4F10-8320-4772947E2D4D}" presName="text_2" presStyleLbl="node1" presStyleIdx="1" presStyleCnt="7">
        <dgm:presLayoutVars>
          <dgm:bulletEnabled val="1"/>
        </dgm:presLayoutVars>
      </dgm:prSet>
      <dgm:spPr/>
    </dgm:pt>
    <dgm:pt modelId="{D963FF3B-209A-4D4C-A358-753F0F32441D}" type="pres">
      <dgm:prSet presAssocID="{C9C1EAE4-417E-4F10-8320-4772947E2D4D}" presName="accent_2" presStyleCnt="0"/>
      <dgm:spPr/>
    </dgm:pt>
    <dgm:pt modelId="{01993DA9-9EB8-41A5-B6B2-5B57637FA075}" type="pres">
      <dgm:prSet presAssocID="{C9C1EAE4-417E-4F10-8320-4772947E2D4D}" presName="accentRepeatNode" presStyleLbl="solidFgAcc1" presStyleIdx="1" presStyleCnt="7"/>
      <dgm:spPr/>
    </dgm:pt>
    <dgm:pt modelId="{45647EBD-2950-459E-B9A2-8D3E508C9040}" type="pres">
      <dgm:prSet presAssocID="{4F183459-62E2-44C5-80E7-C490ED2C9C27}" presName="text_3" presStyleLbl="node1" presStyleIdx="2" presStyleCnt="7">
        <dgm:presLayoutVars>
          <dgm:bulletEnabled val="1"/>
        </dgm:presLayoutVars>
      </dgm:prSet>
      <dgm:spPr/>
    </dgm:pt>
    <dgm:pt modelId="{3BA049AA-8C7D-472C-8059-FD18EC57EC81}" type="pres">
      <dgm:prSet presAssocID="{4F183459-62E2-44C5-80E7-C490ED2C9C27}" presName="accent_3" presStyleCnt="0"/>
      <dgm:spPr/>
    </dgm:pt>
    <dgm:pt modelId="{1F853B33-9AEF-46A7-BC4D-81A787A445C9}" type="pres">
      <dgm:prSet presAssocID="{4F183459-62E2-44C5-80E7-C490ED2C9C27}" presName="accentRepeatNode" presStyleLbl="solidFgAcc1" presStyleIdx="2" presStyleCnt="7"/>
      <dgm:spPr/>
    </dgm:pt>
    <dgm:pt modelId="{F871A431-A038-48AB-80DB-66BA17B30343}" type="pres">
      <dgm:prSet presAssocID="{EFF3B436-D323-45DC-803A-D4290B63901E}" presName="text_4" presStyleLbl="node1" presStyleIdx="3" presStyleCnt="7">
        <dgm:presLayoutVars>
          <dgm:bulletEnabled val="1"/>
        </dgm:presLayoutVars>
      </dgm:prSet>
      <dgm:spPr/>
    </dgm:pt>
    <dgm:pt modelId="{578B870E-FA20-458C-85A6-95D83848FFFF}" type="pres">
      <dgm:prSet presAssocID="{EFF3B436-D323-45DC-803A-D4290B63901E}" presName="accent_4" presStyleCnt="0"/>
      <dgm:spPr/>
    </dgm:pt>
    <dgm:pt modelId="{24935B4B-C441-44BB-8DBA-EA1268BBDB00}" type="pres">
      <dgm:prSet presAssocID="{EFF3B436-D323-45DC-803A-D4290B63901E}" presName="accentRepeatNode" presStyleLbl="solidFgAcc1" presStyleIdx="3" presStyleCnt="7"/>
      <dgm:spPr/>
    </dgm:pt>
    <dgm:pt modelId="{88183B19-BCAC-4FBC-A58A-5DAF743A8F5C}" type="pres">
      <dgm:prSet presAssocID="{00EC95A1-F473-4DCD-A936-735B69C683E2}" presName="text_5" presStyleLbl="node1" presStyleIdx="4" presStyleCnt="7">
        <dgm:presLayoutVars>
          <dgm:bulletEnabled val="1"/>
        </dgm:presLayoutVars>
      </dgm:prSet>
      <dgm:spPr/>
    </dgm:pt>
    <dgm:pt modelId="{0E94B957-995A-47BB-92E6-B60C42780EC0}" type="pres">
      <dgm:prSet presAssocID="{00EC95A1-F473-4DCD-A936-735B69C683E2}" presName="accent_5" presStyleCnt="0"/>
      <dgm:spPr/>
    </dgm:pt>
    <dgm:pt modelId="{4DB3AE9A-C494-4C83-BC84-C04D8C408C2E}" type="pres">
      <dgm:prSet presAssocID="{00EC95A1-F473-4DCD-A936-735B69C683E2}" presName="accentRepeatNode" presStyleLbl="solidFgAcc1" presStyleIdx="4" presStyleCnt="7"/>
      <dgm:spPr/>
    </dgm:pt>
    <dgm:pt modelId="{388AC8C7-BA30-4F84-8FEC-277E1CA03CFB}" type="pres">
      <dgm:prSet presAssocID="{0E44666D-BE98-4159-8ADB-02E9AFE3EF52}" presName="text_6" presStyleLbl="node1" presStyleIdx="5" presStyleCnt="7">
        <dgm:presLayoutVars>
          <dgm:bulletEnabled val="1"/>
        </dgm:presLayoutVars>
      </dgm:prSet>
      <dgm:spPr/>
    </dgm:pt>
    <dgm:pt modelId="{332D9A41-C1BF-40BE-B534-9436A6A995A2}" type="pres">
      <dgm:prSet presAssocID="{0E44666D-BE98-4159-8ADB-02E9AFE3EF52}" presName="accent_6" presStyleCnt="0"/>
      <dgm:spPr/>
    </dgm:pt>
    <dgm:pt modelId="{8D346F1E-7FA1-498D-93E3-B8850BD9F4D6}" type="pres">
      <dgm:prSet presAssocID="{0E44666D-BE98-4159-8ADB-02E9AFE3EF52}" presName="accentRepeatNode" presStyleLbl="solidFgAcc1" presStyleIdx="5" presStyleCnt="7"/>
      <dgm:spPr/>
    </dgm:pt>
    <dgm:pt modelId="{67D69687-5FE9-4A6A-83ED-F21FCEDE928B}" type="pres">
      <dgm:prSet presAssocID="{4C44329E-02F6-4393-8C6A-5EBEAE5F76EF}" presName="text_7" presStyleLbl="node1" presStyleIdx="6" presStyleCnt="7">
        <dgm:presLayoutVars>
          <dgm:bulletEnabled val="1"/>
        </dgm:presLayoutVars>
      </dgm:prSet>
      <dgm:spPr/>
    </dgm:pt>
    <dgm:pt modelId="{D30293A0-6836-4086-8A62-A18D4D0E1F6D}" type="pres">
      <dgm:prSet presAssocID="{4C44329E-02F6-4393-8C6A-5EBEAE5F76EF}" presName="accent_7" presStyleCnt="0"/>
      <dgm:spPr/>
    </dgm:pt>
    <dgm:pt modelId="{31488879-1BE9-4956-8E94-8AEEC7EC58EB}" type="pres">
      <dgm:prSet presAssocID="{4C44329E-02F6-4393-8C6A-5EBEAE5F76EF}" presName="accentRepeatNode" presStyleLbl="solidFgAcc1" presStyleIdx="6" presStyleCnt="7"/>
      <dgm:spPr/>
    </dgm:pt>
  </dgm:ptLst>
  <dgm:cxnLst>
    <dgm:cxn modelId="{8B7B9E03-8A70-4EA8-A17E-6F0C2AA1BB87}" type="presOf" srcId="{C9C1EAE4-417E-4F10-8320-4772947E2D4D}" destId="{DE81B38A-C06B-41C5-A35A-A27998366863}" srcOrd="0" destOrd="0" presId="urn:microsoft.com/office/officeart/2008/layout/VerticalCurvedList"/>
    <dgm:cxn modelId="{C61ECF05-B92F-4B68-AA00-CECBBE9FB87A}" srcId="{CDE7EEA0-DB8A-468D-ACD1-4DCBE25E585F}" destId="{C9C1EAE4-417E-4F10-8320-4772947E2D4D}" srcOrd="1" destOrd="0" parTransId="{56A3EF6A-A0B1-4433-8516-57988F6ACC8B}" sibTransId="{A4590161-5CFE-401A-B765-434A911AE65C}"/>
    <dgm:cxn modelId="{24C9E90A-3983-410C-9F03-E4272C5EAE77}" type="presOf" srcId="{EFF3B436-D323-45DC-803A-D4290B63901E}" destId="{F871A431-A038-48AB-80DB-66BA17B30343}" srcOrd="0" destOrd="0" presId="urn:microsoft.com/office/officeart/2008/layout/VerticalCurvedList"/>
    <dgm:cxn modelId="{19465C15-82B9-4DED-80DB-67ADE5496AB6}" type="presOf" srcId="{D6A87251-F6AA-4A31-BDB8-E074AFABF780}" destId="{5392FAFC-C4E9-414C-BC48-A2AC2B96867B}" srcOrd="0" destOrd="0" presId="urn:microsoft.com/office/officeart/2008/layout/VerticalCurvedList"/>
    <dgm:cxn modelId="{A5EC0E2A-5570-4083-8944-FDE94F1E5E6E}" type="presOf" srcId="{CDE7EEA0-DB8A-468D-ACD1-4DCBE25E585F}" destId="{04C3DD35-73D3-4EAF-ABFC-88CED9274CC9}" srcOrd="0" destOrd="0" presId="urn:microsoft.com/office/officeart/2008/layout/VerticalCurvedList"/>
    <dgm:cxn modelId="{AEB6CF44-1E50-48A9-9FD1-1894698126E3}" type="presOf" srcId="{00EC95A1-F473-4DCD-A936-735B69C683E2}" destId="{88183B19-BCAC-4FBC-A58A-5DAF743A8F5C}" srcOrd="0" destOrd="0" presId="urn:microsoft.com/office/officeart/2008/layout/VerticalCurvedList"/>
    <dgm:cxn modelId="{42DFB698-E03B-44D6-9FFD-52408B625265}" srcId="{CDE7EEA0-DB8A-468D-ACD1-4DCBE25E585F}" destId="{4F183459-62E2-44C5-80E7-C490ED2C9C27}" srcOrd="2" destOrd="0" parTransId="{42D58981-5AB5-4D81-8457-18A6E2DFB8C6}" sibTransId="{F03E1975-C95B-4AEE-B1F6-71107DAD2D5C}"/>
    <dgm:cxn modelId="{BF75DD9F-395B-42E1-B2C5-6061478303D3}" type="presOf" srcId="{84648EFA-AC50-4D04-8595-EA0708021635}" destId="{B2581DBF-9341-4545-B2B3-278EF615A284}" srcOrd="0" destOrd="0" presId="urn:microsoft.com/office/officeart/2008/layout/VerticalCurvedList"/>
    <dgm:cxn modelId="{CE4F0DAA-A025-4936-BB2E-E4720219CD64}" type="presOf" srcId="{4C44329E-02F6-4393-8C6A-5EBEAE5F76EF}" destId="{67D69687-5FE9-4A6A-83ED-F21FCEDE928B}" srcOrd="0" destOrd="0" presId="urn:microsoft.com/office/officeart/2008/layout/VerticalCurvedList"/>
    <dgm:cxn modelId="{4EAB81AF-5C9D-4BB8-9285-473DC62E6E73}" srcId="{CDE7EEA0-DB8A-468D-ACD1-4DCBE25E585F}" destId="{00EC95A1-F473-4DCD-A936-735B69C683E2}" srcOrd="4" destOrd="0" parTransId="{D826DB1D-2456-4924-8224-5E548A869B7A}" sibTransId="{6C36CA63-F1BC-4E16-B82D-E070F5D5E3BF}"/>
    <dgm:cxn modelId="{5D8430B4-B0AB-4F4A-B130-D2377D9A45F6}" type="presOf" srcId="{0E44666D-BE98-4159-8ADB-02E9AFE3EF52}" destId="{388AC8C7-BA30-4F84-8FEC-277E1CA03CFB}" srcOrd="0" destOrd="0" presId="urn:microsoft.com/office/officeart/2008/layout/VerticalCurvedList"/>
    <dgm:cxn modelId="{8D5494BC-9CC0-452B-B2F3-6FDA4AAE03D5}" srcId="{CDE7EEA0-DB8A-468D-ACD1-4DCBE25E585F}" destId="{0E44666D-BE98-4159-8ADB-02E9AFE3EF52}" srcOrd="5" destOrd="0" parTransId="{4A27F657-5E7A-4077-B78F-C3CAF34C97C6}" sibTransId="{0B929491-2A30-45AA-B8FD-0CAA1865FA32}"/>
    <dgm:cxn modelId="{5F47FFC7-C195-411D-8E7C-DDAFE21AED5E}" srcId="{CDE7EEA0-DB8A-468D-ACD1-4DCBE25E585F}" destId="{EFF3B436-D323-45DC-803A-D4290B63901E}" srcOrd="3" destOrd="0" parTransId="{3B3C6B63-56B2-4A21-9D77-D8C9BE098543}" sibTransId="{C17D0B85-A3E5-47DF-8606-AB2DBF12E6D8}"/>
    <dgm:cxn modelId="{E14E4FD8-8500-4B89-B241-DB86DDB1D1D5}" type="presOf" srcId="{4F183459-62E2-44C5-80E7-C490ED2C9C27}" destId="{45647EBD-2950-459E-B9A2-8D3E508C9040}" srcOrd="0" destOrd="0" presId="urn:microsoft.com/office/officeart/2008/layout/VerticalCurvedList"/>
    <dgm:cxn modelId="{F3FE31FA-65DC-478B-A7F5-65F492EB743E}" srcId="{CDE7EEA0-DB8A-468D-ACD1-4DCBE25E585F}" destId="{84648EFA-AC50-4D04-8595-EA0708021635}" srcOrd="0" destOrd="0" parTransId="{F8C6C835-D7AF-4EEF-B209-53DDFA2C3845}" sibTransId="{D6A87251-F6AA-4A31-BDB8-E074AFABF780}"/>
    <dgm:cxn modelId="{89E9C1FA-FA20-428E-911D-15FAC8CC2314}" srcId="{CDE7EEA0-DB8A-468D-ACD1-4DCBE25E585F}" destId="{4C44329E-02F6-4393-8C6A-5EBEAE5F76EF}" srcOrd="6" destOrd="0" parTransId="{67F533B6-F84A-44EB-9BF5-7E8A26BD443B}" sibTransId="{B92E50E0-0307-4D96-91F9-CC92C9B2C01E}"/>
    <dgm:cxn modelId="{0E133973-173B-46A1-B592-355831CB0AC0}" type="presParOf" srcId="{04C3DD35-73D3-4EAF-ABFC-88CED9274CC9}" destId="{947D06A1-9E4E-4FD9-8180-5A9E097C0640}" srcOrd="0" destOrd="0" presId="urn:microsoft.com/office/officeart/2008/layout/VerticalCurvedList"/>
    <dgm:cxn modelId="{4CA7BAD2-973D-46A8-9E61-95A3D0715CB1}" type="presParOf" srcId="{947D06A1-9E4E-4FD9-8180-5A9E097C0640}" destId="{DE0EDD73-9C1E-455B-A39C-58A490506BC4}" srcOrd="0" destOrd="0" presId="urn:microsoft.com/office/officeart/2008/layout/VerticalCurvedList"/>
    <dgm:cxn modelId="{1BA60AE7-B068-46C3-ADB5-6021F6052796}" type="presParOf" srcId="{DE0EDD73-9C1E-455B-A39C-58A490506BC4}" destId="{85178AF7-EB9D-403D-AFBE-8BD696B2B220}" srcOrd="0" destOrd="0" presId="urn:microsoft.com/office/officeart/2008/layout/VerticalCurvedList"/>
    <dgm:cxn modelId="{FF17AEC5-99D6-4902-9E83-B4A7B9225877}" type="presParOf" srcId="{DE0EDD73-9C1E-455B-A39C-58A490506BC4}" destId="{5392FAFC-C4E9-414C-BC48-A2AC2B96867B}" srcOrd="1" destOrd="0" presId="urn:microsoft.com/office/officeart/2008/layout/VerticalCurvedList"/>
    <dgm:cxn modelId="{DA0C506F-EE01-4698-8B92-95631CCBD756}" type="presParOf" srcId="{DE0EDD73-9C1E-455B-A39C-58A490506BC4}" destId="{40BD3FF4-5C2D-4A2C-803C-8846B350E264}" srcOrd="2" destOrd="0" presId="urn:microsoft.com/office/officeart/2008/layout/VerticalCurvedList"/>
    <dgm:cxn modelId="{B80F0371-D954-4C05-98FD-FA6F33A03215}" type="presParOf" srcId="{DE0EDD73-9C1E-455B-A39C-58A490506BC4}" destId="{D7C405AF-8507-4197-AD77-E2D1414C4F58}" srcOrd="3" destOrd="0" presId="urn:microsoft.com/office/officeart/2008/layout/VerticalCurvedList"/>
    <dgm:cxn modelId="{6F91050A-8427-4EBD-8184-7E4482F9FCC8}" type="presParOf" srcId="{947D06A1-9E4E-4FD9-8180-5A9E097C0640}" destId="{B2581DBF-9341-4545-B2B3-278EF615A284}" srcOrd="1" destOrd="0" presId="urn:microsoft.com/office/officeart/2008/layout/VerticalCurvedList"/>
    <dgm:cxn modelId="{780B1FEC-8D09-4353-9D0D-F512EBC55CDE}" type="presParOf" srcId="{947D06A1-9E4E-4FD9-8180-5A9E097C0640}" destId="{911F44A7-BC83-4A77-9CE8-B1526016604D}" srcOrd="2" destOrd="0" presId="urn:microsoft.com/office/officeart/2008/layout/VerticalCurvedList"/>
    <dgm:cxn modelId="{40D22AAD-DD92-4123-B208-051D7354CB10}" type="presParOf" srcId="{911F44A7-BC83-4A77-9CE8-B1526016604D}" destId="{D136011F-D1BD-4EC2-AA3E-9479E7091AAF}" srcOrd="0" destOrd="0" presId="urn:microsoft.com/office/officeart/2008/layout/VerticalCurvedList"/>
    <dgm:cxn modelId="{6CF2D4EE-1B3E-40C1-B317-16ABFD7F097C}" type="presParOf" srcId="{947D06A1-9E4E-4FD9-8180-5A9E097C0640}" destId="{DE81B38A-C06B-41C5-A35A-A27998366863}" srcOrd="3" destOrd="0" presId="urn:microsoft.com/office/officeart/2008/layout/VerticalCurvedList"/>
    <dgm:cxn modelId="{60741E40-0F77-4974-8FC5-9CBE8DAC4F31}" type="presParOf" srcId="{947D06A1-9E4E-4FD9-8180-5A9E097C0640}" destId="{D963FF3B-209A-4D4C-A358-753F0F32441D}" srcOrd="4" destOrd="0" presId="urn:microsoft.com/office/officeart/2008/layout/VerticalCurvedList"/>
    <dgm:cxn modelId="{79146708-23AA-4178-B7B5-6B511A6C042F}" type="presParOf" srcId="{D963FF3B-209A-4D4C-A358-753F0F32441D}" destId="{01993DA9-9EB8-41A5-B6B2-5B57637FA075}" srcOrd="0" destOrd="0" presId="urn:microsoft.com/office/officeart/2008/layout/VerticalCurvedList"/>
    <dgm:cxn modelId="{B750808A-2ED0-405A-B137-4D5AFECD71C1}" type="presParOf" srcId="{947D06A1-9E4E-4FD9-8180-5A9E097C0640}" destId="{45647EBD-2950-459E-B9A2-8D3E508C9040}" srcOrd="5" destOrd="0" presId="urn:microsoft.com/office/officeart/2008/layout/VerticalCurvedList"/>
    <dgm:cxn modelId="{F7AB9532-71FD-4470-B778-41164F9CBF38}" type="presParOf" srcId="{947D06A1-9E4E-4FD9-8180-5A9E097C0640}" destId="{3BA049AA-8C7D-472C-8059-FD18EC57EC81}" srcOrd="6" destOrd="0" presId="urn:microsoft.com/office/officeart/2008/layout/VerticalCurvedList"/>
    <dgm:cxn modelId="{C034A2F2-09F4-4172-83FF-AF07508391F4}" type="presParOf" srcId="{3BA049AA-8C7D-472C-8059-FD18EC57EC81}" destId="{1F853B33-9AEF-46A7-BC4D-81A787A445C9}" srcOrd="0" destOrd="0" presId="urn:microsoft.com/office/officeart/2008/layout/VerticalCurvedList"/>
    <dgm:cxn modelId="{AEF6E05F-AE32-4A61-964A-570B6209526C}" type="presParOf" srcId="{947D06A1-9E4E-4FD9-8180-5A9E097C0640}" destId="{F871A431-A038-48AB-80DB-66BA17B30343}" srcOrd="7" destOrd="0" presId="urn:microsoft.com/office/officeart/2008/layout/VerticalCurvedList"/>
    <dgm:cxn modelId="{BAF4B896-865C-4189-B4C6-98A102933C79}" type="presParOf" srcId="{947D06A1-9E4E-4FD9-8180-5A9E097C0640}" destId="{578B870E-FA20-458C-85A6-95D83848FFFF}" srcOrd="8" destOrd="0" presId="urn:microsoft.com/office/officeart/2008/layout/VerticalCurvedList"/>
    <dgm:cxn modelId="{FDD9EC1B-6D49-4D27-BDCE-28E4264FE55D}" type="presParOf" srcId="{578B870E-FA20-458C-85A6-95D83848FFFF}" destId="{24935B4B-C441-44BB-8DBA-EA1268BBDB00}" srcOrd="0" destOrd="0" presId="urn:microsoft.com/office/officeart/2008/layout/VerticalCurvedList"/>
    <dgm:cxn modelId="{CC73F184-8DC4-4A94-92BD-C351B0B4024C}" type="presParOf" srcId="{947D06A1-9E4E-4FD9-8180-5A9E097C0640}" destId="{88183B19-BCAC-4FBC-A58A-5DAF743A8F5C}" srcOrd="9" destOrd="0" presId="urn:microsoft.com/office/officeart/2008/layout/VerticalCurvedList"/>
    <dgm:cxn modelId="{A818BC1E-EF89-4543-8424-60D3E8DA7BE2}" type="presParOf" srcId="{947D06A1-9E4E-4FD9-8180-5A9E097C0640}" destId="{0E94B957-995A-47BB-92E6-B60C42780EC0}" srcOrd="10" destOrd="0" presId="urn:microsoft.com/office/officeart/2008/layout/VerticalCurvedList"/>
    <dgm:cxn modelId="{A2B7A694-AB48-4958-92B9-013B611EFB31}" type="presParOf" srcId="{0E94B957-995A-47BB-92E6-B60C42780EC0}" destId="{4DB3AE9A-C494-4C83-BC84-C04D8C408C2E}" srcOrd="0" destOrd="0" presId="urn:microsoft.com/office/officeart/2008/layout/VerticalCurvedList"/>
    <dgm:cxn modelId="{5983199F-52CE-41D2-A4A4-442926ACE6E3}" type="presParOf" srcId="{947D06A1-9E4E-4FD9-8180-5A9E097C0640}" destId="{388AC8C7-BA30-4F84-8FEC-277E1CA03CFB}" srcOrd="11" destOrd="0" presId="urn:microsoft.com/office/officeart/2008/layout/VerticalCurvedList"/>
    <dgm:cxn modelId="{3921AA7C-F6EB-445A-98C6-CD4C1BF2BF80}" type="presParOf" srcId="{947D06A1-9E4E-4FD9-8180-5A9E097C0640}" destId="{332D9A41-C1BF-40BE-B534-9436A6A995A2}" srcOrd="12" destOrd="0" presId="urn:microsoft.com/office/officeart/2008/layout/VerticalCurvedList"/>
    <dgm:cxn modelId="{9C5ECE00-53A4-4F29-B5CB-B874EF7119D5}" type="presParOf" srcId="{332D9A41-C1BF-40BE-B534-9436A6A995A2}" destId="{8D346F1E-7FA1-498D-93E3-B8850BD9F4D6}" srcOrd="0" destOrd="0" presId="urn:microsoft.com/office/officeart/2008/layout/VerticalCurvedList"/>
    <dgm:cxn modelId="{A20E568F-23C2-4A62-AF53-1DC1505FA3BF}" type="presParOf" srcId="{947D06A1-9E4E-4FD9-8180-5A9E097C0640}" destId="{67D69687-5FE9-4A6A-83ED-F21FCEDE928B}" srcOrd="13" destOrd="0" presId="urn:microsoft.com/office/officeart/2008/layout/VerticalCurvedList"/>
    <dgm:cxn modelId="{E94FE34C-A0F3-4640-B077-92352B62971B}" type="presParOf" srcId="{947D06A1-9E4E-4FD9-8180-5A9E097C0640}" destId="{D30293A0-6836-4086-8A62-A18D4D0E1F6D}" srcOrd="14" destOrd="0" presId="urn:microsoft.com/office/officeart/2008/layout/VerticalCurvedList"/>
    <dgm:cxn modelId="{5F7E3A26-BAB0-40B9-92E8-AA021AC1A9B9}" type="presParOf" srcId="{D30293A0-6836-4086-8A62-A18D4D0E1F6D}" destId="{31488879-1BE9-4956-8E94-8AEEC7EC58EB}"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DF37FB-57C1-431B-A0BD-C44751515A61}" type="doc">
      <dgm:prSet loTypeId="urn:microsoft.com/office/officeart/2005/8/layout/matrix3" loCatId="matrix" qsTypeId="urn:microsoft.com/office/officeart/2005/8/quickstyle/simple1" qsCatId="simple" csTypeId="urn:microsoft.com/office/officeart/2005/8/colors/accent6_5" csCatId="accent6" phldr="1"/>
      <dgm:spPr/>
      <dgm:t>
        <a:bodyPr/>
        <a:lstStyle/>
        <a:p>
          <a:endParaRPr lang="en-CA"/>
        </a:p>
      </dgm:t>
    </dgm:pt>
    <dgm:pt modelId="{A6EF980E-F99C-4199-B6A0-1A5486B2BC9F}">
      <dgm:prSet phldrT="[Text]"/>
      <dgm:spPr/>
      <dgm:t>
        <a:bodyPr/>
        <a:lstStyle/>
        <a:p>
          <a:pPr>
            <a:buFont typeface="+mj-lt"/>
            <a:buAutoNum type="arabicPeriod"/>
          </a:pPr>
          <a:r>
            <a:rPr lang="en-US" b="1" dirty="0"/>
            <a:t>High Cost of Communication Service for Telesurgery</a:t>
          </a:r>
          <a:endParaRPr lang="en-CA" dirty="0"/>
        </a:p>
      </dgm:t>
    </dgm:pt>
    <dgm:pt modelId="{35D8E89F-E7ED-4372-AF4D-56113300173F}" type="parTrans" cxnId="{CA94DD7C-0B02-41C5-B17D-187B29AB7E36}">
      <dgm:prSet/>
      <dgm:spPr/>
      <dgm:t>
        <a:bodyPr/>
        <a:lstStyle/>
        <a:p>
          <a:endParaRPr lang="en-CA"/>
        </a:p>
      </dgm:t>
    </dgm:pt>
    <dgm:pt modelId="{6322AE2B-1AC4-4FCC-A3A9-55E6B097754D}" type="sibTrans" cxnId="{CA94DD7C-0B02-41C5-B17D-187B29AB7E36}">
      <dgm:prSet/>
      <dgm:spPr/>
      <dgm:t>
        <a:bodyPr/>
        <a:lstStyle/>
        <a:p>
          <a:endParaRPr lang="en-CA"/>
        </a:p>
      </dgm:t>
    </dgm:pt>
    <dgm:pt modelId="{F4B9ABCA-3D00-44BB-9E1A-88263665E438}">
      <dgm:prSet phldrT="[Text]"/>
      <dgm:spPr/>
      <dgm:t>
        <a:bodyPr/>
        <a:lstStyle/>
        <a:p>
          <a:pPr>
            <a:buFont typeface="+mj-lt"/>
            <a:buAutoNum type="arabicPeriod"/>
          </a:pPr>
          <a:r>
            <a:rPr lang="en-US" b="1" dirty="0"/>
            <a:t>Lack of Interoperability</a:t>
          </a:r>
          <a:endParaRPr lang="en-CA" dirty="0"/>
        </a:p>
      </dgm:t>
    </dgm:pt>
    <dgm:pt modelId="{6D863838-8FC7-4DA3-A173-EDB9D512D6D0}" type="parTrans" cxnId="{D535D7B5-D882-4995-9F07-05C7CD246387}">
      <dgm:prSet/>
      <dgm:spPr/>
      <dgm:t>
        <a:bodyPr/>
        <a:lstStyle/>
        <a:p>
          <a:endParaRPr lang="en-CA"/>
        </a:p>
      </dgm:t>
    </dgm:pt>
    <dgm:pt modelId="{788EDC3E-15A6-465B-96C3-E6C1457B6D7D}" type="sibTrans" cxnId="{D535D7B5-D882-4995-9F07-05C7CD246387}">
      <dgm:prSet/>
      <dgm:spPr/>
      <dgm:t>
        <a:bodyPr/>
        <a:lstStyle/>
        <a:p>
          <a:endParaRPr lang="en-CA"/>
        </a:p>
      </dgm:t>
    </dgm:pt>
    <dgm:pt modelId="{94A0868A-6A59-4B5D-8F87-06B6DE5D8F7E}">
      <dgm:prSet phldrT="[Text]"/>
      <dgm:spPr/>
      <dgm:t>
        <a:bodyPr/>
        <a:lstStyle/>
        <a:p>
          <a:pPr>
            <a:buFont typeface="+mj-lt"/>
            <a:buAutoNum type="arabicPeriod"/>
          </a:pPr>
          <a:r>
            <a:rPr lang="en-US" b="1" dirty="0"/>
            <a:t>Power Consumption and Cost of IoT Devices</a:t>
          </a:r>
          <a:endParaRPr lang="en-CA" dirty="0"/>
        </a:p>
      </dgm:t>
    </dgm:pt>
    <dgm:pt modelId="{7A67B03C-9A68-45F4-8461-B36A3C77AA6C}" type="parTrans" cxnId="{1C915353-C6A0-4E82-B9BD-0409FFDE7D7D}">
      <dgm:prSet/>
      <dgm:spPr/>
      <dgm:t>
        <a:bodyPr/>
        <a:lstStyle/>
        <a:p>
          <a:endParaRPr lang="en-CA"/>
        </a:p>
      </dgm:t>
    </dgm:pt>
    <dgm:pt modelId="{F57762E6-05F2-431E-9CFD-993BD5C3E4C8}" type="sibTrans" cxnId="{1C915353-C6A0-4E82-B9BD-0409FFDE7D7D}">
      <dgm:prSet/>
      <dgm:spPr/>
      <dgm:t>
        <a:bodyPr/>
        <a:lstStyle/>
        <a:p>
          <a:endParaRPr lang="en-CA"/>
        </a:p>
      </dgm:t>
    </dgm:pt>
    <dgm:pt modelId="{CBA3CF68-9DB6-4ADA-BE42-8FFB6D008D14}">
      <dgm:prSet phldrT="[Text]"/>
      <dgm:spPr/>
      <dgm:t>
        <a:bodyPr/>
        <a:lstStyle/>
        <a:p>
          <a:pPr>
            <a:buFont typeface="+mj-lt"/>
            <a:buAutoNum type="arabicPeriod"/>
          </a:pPr>
          <a:r>
            <a:rPr lang="en-US" b="1" dirty="0"/>
            <a:t>Cybersecurity Risks</a:t>
          </a:r>
          <a:endParaRPr lang="en-CA" dirty="0"/>
        </a:p>
      </dgm:t>
    </dgm:pt>
    <dgm:pt modelId="{AFB6B61C-9D1E-4E6E-8DD5-0501CEB60AC4}" type="parTrans" cxnId="{47F32A74-A989-4563-BCC6-D3E7EC7D1926}">
      <dgm:prSet/>
      <dgm:spPr/>
      <dgm:t>
        <a:bodyPr/>
        <a:lstStyle/>
        <a:p>
          <a:endParaRPr lang="en-CA"/>
        </a:p>
      </dgm:t>
    </dgm:pt>
    <dgm:pt modelId="{984B8EA6-5C8F-496A-BEE9-F0A53A02B965}" type="sibTrans" cxnId="{47F32A74-A989-4563-BCC6-D3E7EC7D1926}">
      <dgm:prSet/>
      <dgm:spPr/>
      <dgm:t>
        <a:bodyPr/>
        <a:lstStyle/>
        <a:p>
          <a:endParaRPr lang="en-CA"/>
        </a:p>
      </dgm:t>
    </dgm:pt>
    <dgm:pt modelId="{499384F7-D08F-44D6-9394-3E699983F374}" type="pres">
      <dgm:prSet presAssocID="{1DDF37FB-57C1-431B-A0BD-C44751515A61}" presName="matrix" presStyleCnt="0">
        <dgm:presLayoutVars>
          <dgm:chMax val="1"/>
          <dgm:dir/>
          <dgm:resizeHandles val="exact"/>
        </dgm:presLayoutVars>
      </dgm:prSet>
      <dgm:spPr/>
    </dgm:pt>
    <dgm:pt modelId="{33324587-9A65-4A4F-B6C3-F2CEF4E14CC4}" type="pres">
      <dgm:prSet presAssocID="{1DDF37FB-57C1-431B-A0BD-C44751515A61}" presName="diamond" presStyleLbl="bgShp" presStyleIdx="0" presStyleCnt="1" custLinFactNeighborX="-1216"/>
      <dgm:spPr/>
    </dgm:pt>
    <dgm:pt modelId="{7893D1C1-CFCB-4897-A798-7357A33AB30B}" type="pres">
      <dgm:prSet presAssocID="{1DDF37FB-57C1-431B-A0BD-C44751515A61}" presName="quad1" presStyleLbl="node1" presStyleIdx="0" presStyleCnt="4">
        <dgm:presLayoutVars>
          <dgm:chMax val="0"/>
          <dgm:chPref val="0"/>
          <dgm:bulletEnabled val="1"/>
        </dgm:presLayoutVars>
      </dgm:prSet>
      <dgm:spPr/>
    </dgm:pt>
    <dgm:pt modelId="{120D43BE-44A4-4E7C-BAF3-11E59AB4B303}" type="pres">
      <dgm:prSet presAssocID="{1DDF37FB-57C1-431B-A0BD-C44751515A61}" presName="quad2" presStyleLbl="node1" presStyleIdx="1" presStyleCnt="4">
        <dgm:presLayoutVars>
          <dgm:chMax val="0"/>
          <dgm:chPref val="0"/>
          <dgm:bulletEnabled val="1"/>
        </dgm:presLayoutVars>
      </dgm:prSet>
      <dgm:spPr/>
    </dgm:pt>
    <dgm:pt modelId="{03836F4F-CDCF-41AA-9DD0-4E90633C6FAB}" type="pres">
      <dgm:prSet presAssocID="{1DDF37FB-57C1-431B-A0BD-C44751515A61}" presName="quad3" presStyleLbl="node1" presStyleIdx="2" presStyleCnt="4">
        <dgm:presLayoutVars>
          <dgm:chMax val="0"/>
          <dgm:chPref val="0"/>
          <dgm:bulletEnabled val="1"/>
        </dgm:presLayoutVars>
      </dgm:prSet>
      <dgm:spPr/>
    </dgm:pt>
    <dgm:pt modelId="{B5320321-0823-4E24-AE05-33BA108EE63B}" type="pres">
      <dgm:prSet presAssocID="{1DDF37FB-57C1-431B-A0BD-C44751515A61}" presName="quad4" presStyleLbl="node1" presStyleIdx="3" presStyleCnt="4">
        <dgm:presLayoutVars>
          <dgm:chMax val="0"/>
          <dgm:chPref val="0"/>
          <dgm:bulletEnabled val="1"/>
        </dgm:presLayoutVars>
      </dgm:prSet>
      <dgm:spPr/>
    </dgm:pt>
  </dgm:ptLst>
  <dgm:cxnLst>
    <dgm:cxn modelId="{6C4BBF17-A635-464F-A7E0-4B53D3291338}" type="presOf" srcId="{F4B9ABCA-3D00-44BB-9E1A-88263665E438}" destId="{120D43BE-44A4-4E7C-BAF3-11E59AB4B303}" srcOrd="0" destOrd="0" presId="urn:microsoft.com/office/officeart/2005/8/layout/matrix3"/>
    <dgm:cxn modelId="{788C625B-BD9B-486F-923B-E2560D6E2119}" type="presOf" srcId="{CBA3CF68-9DB6-4ADA-BE42-8FFB6D008D14}" destId="{B5320321-0823-4E24-AE05-33BA108EE63B}" srcOrd="0" destOrd="0" presId="urn:microsoft.com/office/officeart/2005/8/layout/matrix3"/>
    <dgm:cxn modelId="{1C915353-C6A0-4E82-B9BD-0409FFDE7D7D}" srcId="{1DDF37FB-57C1-431B-A0BD-C44751515A61}" destId="{94A0868A-6A59-4B5D-8F87-06B6DE5D8F7E}" srcOrd="2" destOrd="0" parTransId="{7A67B03C-9A68-45F4-8461-B36A3C77AA6C}" sibTransId="{F57762E6-05F2-431E-9CFD-993BD5C3E4C8}"/>
    <dgm:cxn modelId="{47F32A74-A989-4563-BCC6-D3E7EC7D1926}" srcId="{1DDF37FB-57C1-431B-A0BD-C44751515A61}" destId="{CBA3CF68-9DB6-4ADA-BE42-8FFB6D008D14}" srcOrd="3" destOrd="0" parTransId="{AFB6B61C-9D1E-4E6E-8DD5-0501CEB60AC4}" sibTransId="{984B8EA6-5C8F-496A-BEE9-F0A53A02B965}"/>
    <dgm:cxn modelId="{CA94DD7C-0B02-41C5-B17D-187B29AB7E36}" srcId="{1DDF37FB-57C1-431B-A0BD-C44751515A61}" destId="{A6EF980E-F99C-4199-B6A0-1A5486B2BC9F}" srcOrd="0" destOrd="0" parTransId="{35D8E89F-E7ED-4372-AF4D-56113300173F}" sibTransId="{6322AE2B-1AC4-4FCC-A3A9-55E6B097754D}"/>
    <dgm:cxn modelId="{EEF71094-5EC5-4A1F-AAC6-96A30719E090}" type="presOf" srcId="{A6EF980E-F99C-4199-B6A0-1A5486B2BC9F}" destId="{7893D1C1-CFCB-4897-A798-7357A33AB30B}" srcOrd="0" destOrd="0" presId="urn:microsoft.com/office/officeart/2005/8/layout/matrix3"/>
    <dgm:cxn modelId="{D535D7B5-D882-4995-9F07-05C7CD246387}" srcId="{1DDF37FB-57C1-431B-A0BD-C44751515A61}" destId="{F4B9ABCA-3D00-44BB-9E1A-88263665E438}" srcOrd="1" destOrd="0" parTransId="{6D863838-8FC7-4DA3-A173-EDB9D512D6D0}" sibTransId="{788EDC3E-15A6-465B-96C3-E6C1457B6D7D}"/>
    <dgm:cxn modelId="{A8F736BB-B042-4F45-BEFE-D280C47565A7}" type="presOf" srcId="{1DDF37FB-57C1-431B-A0BD-C44751515A61}" destId="{499384F7-D08F-44D6-9394-3E699983F374}" srcOrd="0" destOrd="0" presId="urn:microsoft.com/office/officeart/2005/8/layout/matrix3"/>
    <dgm:cxn modelId="{4FB56ECB-0E7B-4C4D-9949-2EF9D1F94C94}" type="presOf" srcId="{94A0868A-6A59-4B5D-8F87-06B6DE5D8F7E}" destId="{03836F4F-CDCF-41AA-9DD0-4E90633C6FAB}" srcOrd="0" destOrd="0" presId="urn:microsoft.com/office/officeart/2005/8/layout/matrix3"/>
    <dgm:cxn modelId="{E0CA9FAE-7E55-47F5-8A53-8CDB3A56BBAE}" type="presParOf" srcId="{499384F7-D08F-44D6-9394-3E699983F374}" destId="{33324587-9A65-4A4F-B6C3-F2CEF4E14CC4}" srcOrd="0" destOrd="0" presId="urn:microsoft.com/office/officeart/2005/8/layout/matrix3"/>
    <dgm:cxn modelId="{22888974-CFB4-4F70-BA9E-857511953E55}" type="presParOf" srcId="{499384F7-D08F-44D6-9394-3E699983F374}" destId="{7893D1C1-CFCB-4897-A798-7357A33AB30B}" srcOrd="1" destOrd="0" presId="urn:microsoft.com/office/officeart/2005/8/layout/matrix3"/>
    <dgm:cxn modelId="{CD90B691-07CF-471B-9AB8-481D17E027D6}" type="presParOf" srcId="{499384F7-D08F-44D6-9394-3E699983F374}" destId="{120D43BE-44A4-4E7C-BAF3-11E59AB4B303}" srcOrd="2" destOrd="0" presId="urn:microsoft.com/office/officeart/2005/8/layout/matrix3"/>
    <dgm:cxn modelId="{8B92408E-1168-4038-B25E-4CC398062C13}" type="presParOf" srcId="{499384F7-D08F-44D6-9394-3E699983F374}" destId="{03836F4F-CDCF-41AA-9DD0-4E90633C6FAB}" srcOrd="3" destOrd="0" presId="urn:microsoft.com/office/officeart/2005/8/layout/matrix3"/>
    <dgm:cxn modelId="{AD366C1A-00C8-48F7-A178-5FB054207300}" type="presParOf" srcId="{499384F7-D08F-44D6-9394-3E699983F374}" destId="{B5320321-0823-4E24-AE05-33BA108EE63B}"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92FAFC-C4E9-414C-BC48-A2AC2B96867B}">
      <dsp:nvSpPr>
        <dsp:cNvPr id="0" name=""/>
        <dsp:cNvSpPr/>
      </dsp:nvSpPr>
      <dsp:spPr>
        <a:xfrm>
          <a:off x="-4174894" y="-640645"/>
          <a:ext cx="4974581" cy="4974581"/>
        </a:xfrm>
        <a:prstGeom prst="blockArc">
          <a:avLst>
            <a:gd name="adj1" fmla="val 18900000"/>
            <a:gd name="adj2" fmla="val 2700000"/>
            <a:gd name="adj3" fmla="val 434"/>
          </a:avLst>
        </a:prstGeom>
        <a:noFill/>
        <a:ln w="12700" cap="flat" cmpd="sng" algn="ctr">
          <a:solidFill>
            <a:schemeClr val="accent6">
              <a:tint val="9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2581DBF-9341-4545-B2B3-278EF615A284}">
      <dsp:nvSpPr>
        <dsp:cNvPr id="0" name=""/>
        <dsp:cNvSpPr/>
      </dsp:nvSpPr>
      <dsp:spPr>
        <a:xfrm>
          <a:off x="259084" y="167896"/>
          <a:ext cx="5360890" cy="335646"/>
        </a:xfrm>
        <a:prstGeom prst="rect">
          <a:avLst/>
        </a:prstGeom>
        <a:solidFill>
          <a:schemeClr val="accent6">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419" tIns="43180" rIns="43180" bIns="43180" numCol="1" spcCol="1270" anchor="ctr" anchorCtr="0">
          <a:noAutofit/>
        </a:bodyPr>
        <a:lstStyle/>
        <a:p>
          <a:pPr marL="0" lvl="0" indent="0" algn="l" defTabSz="755650">
            <a:lnSpc>
              <a:spcPct val="90000"/>
            </a:lnSpc>
            <a:spcBef>
              <a:spcPct val="0"/>
            </a:spcBef>
            <a:spcAft>
              <a:spcPct val="35000"/>
            </a:spcAft>
            <a:buFont typeface="+mj-lt"/>
            <a:buNone/>
          </a:pPr>
          <a:r>
            <a:rPr lang="en-US" sz="1700" b="1" kern="1200" dirty="0"/>
            <a:t>Wearable devices</a:t>
          </a:r>
          <a:endParaRPr lang="en-CA" sz="1700" kern="1200" dirty="0"/>
        </a:p>
      </dsp:txBody>
      <dsp:txXfrm>
        <a:off x="259084" y="167896"/>
        <a:ext cx="5360890" cy="335646"/>
      </dsp:txXfrm>
    </dsp:sp>
    <dsp:sp modelId="{D136011F-D1BD-4EC2-AA3E-9479E7091AAF}">
      <dsp:nvSpPr>
        <dsp:cNvPr id="0" name=""/>
        <dsp:cNvSpPr/>
      </dsp:nvSpPr>
      <dsp:spPr>
        <a:xfrm>
          <a:off x="49305" y="125941"/>
          <a:ext cx="419557" cy="419557"/>
        </a:xfrm>
        <a:prstGeom prst="ellipse">
          <a:avLst/>
        </a:prstGeom>
        <a:solidFill>
          <a:schemeClr val="lt1">
            <a:hueOff val="0"/>
            <a:satOff val="0"/>
            <a:lumOff val="0"/>
            <a:alphaOff val="0"/>
          </a:schemeClr>
        </a:solidFill>
        <a:ln w="12700" cap="flat" cmpd="sng" algn="ctr">
          <a:solidFill>
            <a:schemeClr val="accent6">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E81B38A-C06B-41C5-A35A-A27998366863}">
      <dsp:nvSpPr>
        <dsp:cNvPr id="0" name=""/>
        <dsp:cNvSpPr/>
      </dsp:nvSpPr>
      <dsp:spPr>
        <a:xfrm>
          <a:off x="563042" y="671661"/>
          <a:ext cx="5056932" cy="335646"/>
        </a:xfrm>
        <a:prstGeom prst="rect">
          <a:avLst/>
        </a:prstGeom>
        <a:solidFill>
          <a:schemeClr val="accent6">
            <a:alpha val="90000"/>
            <a:hueOff val="0"/>
            <a:satOff val="0"/>
            <a:lumOff val="0"/>
            <a:alphaOff val="-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419" tIns="43180" rIns="43180" bIns="43180" numCol="1" spcCol="1270" anchor="ctr" anchorCtr="0">
          <a:noAutofit/>
        </a:bodyPr>
        <a:lstStyle/>
        <a:p>
          <a:pPr marL="0" lvl="0" indent="0" algn="l" defTabSz="755650">
            <a:lnSpc>
              <a:spcPct val="90000"/>
            </a:lnSpc>
            <a:spcBef>
              <a:spcPct val="0"/>
            </a:spcBef>
            <a:spcAft>
              <a:spcPct val="35000"/>
            </a:spcAft>
            <a:buFont typeface="+mj-lt"/>
            <a:buNone/>
          </a:pPr>
          <a:r>
            <a:rPr lang="en-US" sz="1700" b="1" kern="1200" dirty="0"/>
            <a:t>Telemedicine</a:t>
          </a:r>
          <a:endParaRPr lang="en-CA" sz="1700" kern="1200" dirty="0"/>
        </a:p>
      </dsp:txBody>
      <dsp:txXfrm>
        <a:off x="563042" y="671661"/>
        <a:ext cx="5056932" cy="335646"/>
      </dsp:txXfrm>
    </dsp:sp>
    <dsp:sp modelId="{01993DA9-9EB8-41A5-B6B2-5B57637FA075}">
      <dsp:nvSpPr>
        <dsp:cNvPr id="0" name=""/>
        <dsp:cNvSpPr/>
      </dsp:nvSpPr>
      <dsp:spPr>
        <a:xfrm>
          <a:off x="353263" y="629705"/>
          <a:ext cx="419557" cy="419557"/>
        </a:xfrm>
        <a:prstGeom prst="ellipse">
          <a:avLst/>
        </a:prstGeom>
        <a:solidFill>
          <a:schemeClr val="lt1">
            <a:hueOff val="0"/>
            <a:satOff val="0"/>
            <a:lumOff val="0"/>
            <a:alphaOff val="0"/>
          </a:schemeClr>
        </a:solidFill>
        <a:ln w="12700" cap="flat" cmpd="sng" algn="ctr">
          <a:solidFill>
            <a:schemeClr val="accent6">
              <a:alpha val="90000"/>
              <a:hueOff val="0"/>
              <a:satOff val="0"/>
              <a:lumOff val="0"/>
              <a:alphaOff val="-6667"/>
            </a:schemeClr>
          </a:solidFill>
          <a:prstDash val="solid"/>
          <a:miter lim="800000"/>
        </a:ln>
        <a:effectLst/>
      </dsp:spPr>
      <dsp:style>
        <a:lnRef idx="2">
          <a:scrgbClr r="0" g="0" b="0"/>
        </a:lnRef>
        <a:fillRef idx="1">
          <a:scrgbClr r="0" g="0" b="0"/>
        </a:fillRef>
        <a:effectRef idx="0">
          <a:scrgbClr r="0" g="0" b="0"/>
        </a:effectRef>
        <a:fontRef idx="minor"/>
      </dsp:style>
    </dsp:sp>
    <dsp:sp modelId="{45647EBD-2950-459E-B9A2-8D3E508C9040}">
      <dsp:nvSpPr>
        <dsp:cNvPr id="0" name=""/>
        <dsp:cNvSpPr/>
      </dsp:nvSpPr>
      <dsp:spPr>
        <a:xfrm>
          <a:off x="729609" y="1175057"/>
          <a:ext cx="4890365" cy="335646"/>
        </a:xfrm>
        <a:prstGeom prst="rect">
          <a:avLst/>
        </a:prstGeom>
        <a:solidFill>
          <a:schemeClr val="accent6">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419" tIns="43180" rIns="43180" bIns="43180" numCol="1" spcCol="1270" anchor="ctr" anchorCtr="0">
          <a:noAutofit/>
        </a:bodyPr>
        <a:lstStyle/>
        <a:p>
          <a:pPr marL="0" lvl="0" indent="0" algn="l" defTabSz="755650">
            <a:lnSpc>
              <a:spcPct val="90000"/>
            </a:lnSpc>
            <a:spcBef>
              <a:spcPct val="0"/>
            </a:spcBef>
            <a:spcAft>
              <a:spcPct val="35000"/>
            </a:spcAft>
            <a:buNone/>
          </a:pPr>
          <a:r>
            <a:rPr lang="en-US" sz="1700" kern="1200" dirty="0"/>
            <a:t>Electronic health records (EHRs)</a:t>
          </a:r>
          <a:endParaRPr lang="en-CA" sz="1700" kern="1200" dirty="0"/>
        </a:p>
      </dsp:txBody>
      <dsp:txXfrm>
        <a:off x="729609" y="1175057"/>
        <a:ext cx="4890365" cy="335646"/>
      </dsp:txXfrm>
    </dsp:sp>
    <dsp:sp modelId="{1F853B33-9AEF-46A7-BC4D-81A787A445C9}">
      <dsp:nvSpPr>
        <dsp:cNvPr id="0" name=""/>
        <dsp:cNvSpPr/>
      </dsp:nvSpPr>
      <dsp:spPr>
        <a:xfrm>
          <a:off x="519830" y="1133101"/>
          <a:ext cx="419557" cy="419557"/>
        </a:xfrm>
        <a:prstGeom prst="ellipse">
          <a:avLst/>
        </a:prstGeom>
        <a:solidFill>
          <a:schemeClr val="lt1">
            <a:hueOff val="0"/>
            <a:satOff val="0"/>
            <a:lumOff val="0"/>
            <a:alphaOff val="0"/>
          </a:schemeClr>
        </a:solidFill>
        <a:ln w="12700" cap="flat" cmpd="sng" algn="ctr">
          <a:solidFill>
            <a:schemeClr val="accent6">
              <a:alpha val="90000"/>
              <a:hueOff val="0"/>
              <a:satOff val="0"/>
              <a:lumOff val="0"/>
              <a:alphaOff val="-13333"/>
            </a:schemeClr>
          </a:solidFill>
          <a:prstDash val="solid"/>
          <a:miter lim="800000"/>
        </a:ln>
        <a:effectLst/>
      </dsp:spPr>
      <dsp:style>
        <a:lnRef idx="2">
          <a:scrgbClr r="0" g="0" b="0"/>
        </a:lnRef>
        <a:fillRef idx="1">
          <a:scrgbClr r="0" g="0" b="0"/>
        </a:fillRef>
        <a:effectRef idx="0">
          <a:scrgbClr r="0" g="0" b="0"/>
        </a:effectRef>
        <a:fontRef idx="minor"/>
      </dsp:style>
    </dsp:sp>
    <dsp:sp modelId="{F871A431-A038-48AB-80DB-66BA17B30343}">
      <dsp:nvSpPr>
        <dsp:cNvPr id="0" name=""/>
        <dsp:cNvSpPr/>
      </dsp:nvSpPr>
      <dsp:spPr>
        <a:xfrm>
          <a:off x="782792" y="1678821"/>
          <a:ext cx="4837181" cy="335646"/>
        </a:xfrm>
        <a:prstGeom prst="rect">
          <a:avLst/>
        </a:prstGeom>
        <a:solidFill>
          <a:schemeClr val="accent6">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419" tIns="43180" rIns="43180" bIns="43180" numCol="1" spcCol="1270" anchor="ctr" anchorCtr="0">
          <a:noAutofit/>
        </a:bodyPr>
        <a:lstStyle/>
        <a:p>
          <a:pPr marL="0" lvl="0" indent="0" algn="l" defTabSz="755650">
            <a:lnSpc>
              <a:spcPct val="90000"/>
            </a:lnSpc>
            <a:spcBef>
              <a:spcPct val="0"/>
            </a:spcBef>
            <a:spcAft>
              <a:spcPct val="35000"/>
            </a:spcAft>
            <a:buFont typeface="+mj-lt"/>
            <a:buNone/>
          </a:pPr>
          <a:r>
            <a:rPr lang="en-US" sz="1700" b="1" kern="1200" dirty="0"/>
            <a:t>Artificial Intelligence (AI)</a:t>
          </a:r>
          <a:endParaRPr lang="en-CA" sz="1700" kern="1200" dirty="0"/>
        </a:p>
      </dsp:txBody>
      <dsp:txXfrm>
        <a:off x="782792" y="1678821"/>
        <a:ext cx="4837181" cy="335646"/>
      </dsp:txXfrm>
    </dsp:sp>
    <dsp:sp modelId="{24935B4B-C441-44BB-8DBA-EA1268BBDB00}">
      <dsp:nvSpPr>
        <dsp:cNvPr id="0" name=""/>
        <dsp:cNvSpPr/>
      </dsp:nvSpPr>
      <dsp:spPr>
        <a:xfrm>
          <a:off x="573013" y="1636866"/>
          <a:ext cx="419557" cy="419557"/>
        </a:xfrm>
        <a:prstGeom prst="ellipse">
          <a:avLst/>
        </a:prstGeom>
        <a:solidFill>
          <a:schemeClr val="lt1">
            <a:hueOff val="0"/>
            <a:satOff val="0"/>
            <a:lumOff val="0"/>
            <a:alphaOff val="0"/>
          </a:schemeClr>
        </a:solidFill>
        <a:ln w="12700" cap="flat" cmpd="sng" algn="ctr">
          <a:solidFill>
            <a:schemeClr val="accent6">
              <a:alpha val="90000"/>
              <a:hueOff val="0"/>
              <a:satOff val="0"/>
              <a:lumOff val="0"/>
              <a:alphaOff val="-20000"/>
            </a:schemeClr>
          </a:solidFill>
          <a:prstDash val="solid"/>
          <a:miter lim="800000"/>
        </a:ln>
        <a:effectLst/>
      </dsp:spPr>
      <dsp:style>
        <a:lnRef idx="2">
          <a:scrgbClr r="0" g="0" b="0"/>
        </a:lnRef>
        <a:fillRef idx="1">
          <a:scrgbClr r="0" g="0" b="0"/>
        </a:fillRef>
        <a:effectRef idx="0">
          <a:scrgbClr r="0" g="0" b="0"/>
        </a:effectRef>
        <a:fontRef idx="minor"/>
      </dsp:style>
    </dsp:sp>
    <dsp:sp modelId="{88183B19-BCAC-4FBC-A58A-5DAF743A8F5C}">
      <dsp:nvSpPr>
        <dsp:cNvPr id="0" name=""/>
        <dsp:cNvSpPr/>
      </dsp:nvSpPr>
      <dsp:spPr>
        <a:xfrm>
          <a:off x="729609" y="2182586"/>
          <a:ext cx="4890365" cy="335646"/>
        </a:xfrm>
        <a:prstGeom prst="rect">
          <a:avLst/>
        </a:prstGeom>
        <a:solidFill>
          <a:schemeClr val="accent6">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419" tIns="43180" rIns="43180" bIns="43180" numCol="1" spcCol="1270" anchor="ctr" anchorCtr="0">
          <a:noAutofit/>
        </a:bodyPr>
        <a:lstStyle/>
        <a:p>
          <a:pPr marL="0" lvl="0" indent="0" algn="l" defTabSz="755650">
            <a:lnSpc>
              <a:spcPct val="90000"/>
            </a:lnSpc>
            <a:spcBef>
              <a:spcPct val="0"/>
            </a:spcBef>
            <a:spcAft>
              <a:spcPct val="35000"/>
            </a:spcAft>
            <a:buFont typeface="+mj-lt"/>
            <a:buNone/>
          </a:pPr>
          <a:r>
            <a:rPr lang="en-US" sz="1700" b="1" kern="1200" dirty="0"/>
            <a:t>Internet of Things (IoT)</a:t>
          </a:r>
          <a:endParaRPr lang="en-CA" sz="1700" kern="1200" dirty="0"/>
        </a:p>
      </dsp:txBody>
      <dsp:txXfrm>
        <a:off x="729609" y="2182586"/>
        <a:ext cx="4890365" cy="335646"/>
      </dsp:txXfrm>
    </dsp:sp>
    <dsp:sp modelId="{4DB3AE9A-C494-4C83-BC84-C04D8C408C2E}">
      <dsp:nvSpPr>
        <dsp:cNvPr id="0" name=""/>
        <dsp:cNvSpPr/>
      </dsp:nvSpPr>
      <dsp:spPr>
        <a:xfrm>
          <a:off x="519830" y="2140630"/>
          <a:ext cx="419557" cy="419557"/>
        </a:xfrm>
        <a:prstGeom prst="ellipse">
          <a:avLst/>
        </a:prstGeom>
        <a:solidFill>
          <a:schemeClr val="lt1">
            <a:hueOff val="0"/>
            <a:satOff val="0"/>
            <a:lumOff val="0"/>
            <a:alphaOff val="0"/>
          </a:schemeClr>
        </a:solidFill>
        <a:ln w="12700" cap="flat" cmpd="sng" algn="ctr">
          <a:solidFill>
            <a:schemeClr val="accent6">
              <a:alpha val="90000"/>
              <a:hueOff val="0"/>
              <a:satOff val="0"/>
              <a:lumOff val="0"/>
              <a:alphaOff val="-26667"/>
            </a:schemeClr>
          </a:solidFill>
          <a:prstDash val="solid"/>
          <a:miter lim="800000"/>
        </a:ln>
        <a:effectLst/>
      </dsp:spPr>
      <dsp:style>
        <a:lnRef idx="2">
          <a:scrgbClr r="0" g="0" b="0"/>
        </a:lnRef>
        <a:fillRef idx="1">
          <a:scrgbClr r="0" g="0" b="0"/>
        </a:fillRef>
        <a:effectRef idx="0">
          <a:scrgbClr r="0" g="0" b="0"/>
        </a:effectRef>
        <a:fontRef idx="minor"/>
      </dsp:style>
    </dsp:sp>
    <dsp:sp modelId="{388AC8C7-BA30-4F84-8FEC-277E1CA03CFB}">
      <dsp:nvSpPr>
        <dsp:cNvPr id="0" name=""/>
        <dsp:cNvSpPr/>
      </dsp:nvSpPr>
      <dsp:spPr>
        <a:xfrm>
          <a:off x="563042" y="2685982"/>
          <a:ext cx="5056932" cy="335646"/>
        </a:xfrm>
        <a:prstGeom prst="rect">
          <a:avLst/>
        </a:prstGeom>
        <a:solidFill>
          <a:schemeClr val="accent6">
            <a:alpha val="90000"/>
            <a:hueOff val="0"/>
            <a:satOff val="0"/>
            <a:lumOff val="0"/>
            <a:alphaOff val="-3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419" tIns="43180" rIns="43180" bIns="43180" numCol="1" spcCol="1270" anchor="ctr" anchorCtr="0">
          <a:noAutofit/>
        </a:bodyPr>
        <a:lstStyle/>
        <a:p>
          <a:pPr marL="0" lvl="0" indent="0" algn="l" defTabSz="755650">
            <a:lnSpc>
              <a:spcPct val="90000"/>
            </a:lnSpc>
            <a:spcBef>
              <a:spcPct val="0"/>
            </a:spcBef>
            <a:spcAft>
              <a:spcPct val="35000"/>
            </a:spcAft>
            <a:buNone/>
          </a:pPr>
          <a:r>
            <a:rPr lang="en-US" sz="1700" kern="1200" dirty="0"/>
            <a:t>Blockchain</a:t>
          </a:r>
          <a:endParaRPr lang="en-CA" sz="1700" kern="1200" dirty="0"/>
        </a:p>
      </dsp:txBody>
      <dsp:txXfrm>
        <a:off x="563042" y="2685982"/>
        <a:ext cx="5056932" cy="335646"/>
      </dsp:txXfrm>
    </dsp:sp>
    <dsp:sp modelId="{8D346F1E-7FA1-498D-93E3-B8850BD9F4D6}">
      <dsp:nvSpPr>
        <dsp:cNvPr id="0" name=""/>
        <dsp:cNvSpPr/>
      </dsp:nvSpPr>
      <dsp:spPr>
        <a:xfrm>
          <a:off x="353263" y="2644026"/>
          <a:ext cx="419557" cy="419557"/>
        </a:xfrm>
        <a:prstGeom prst="ellipse">
          <a:avLst/>
        </a:prstGeom>
        <a:solidFill>
          <a:schemeClr val="lt1">
            <a:hueOff val="0"/>
            <a:satOff val="0"/>
            <a:lumOff val="0"/>
            <a:alphaOff val="0"/>
          </a:schemeClr>
        </a:solidFill>
        <a:ln w="12700" cap="flat" cmpd="sng" algn="ctr">
          <a:solidFill>
            <a:schemeClr val="accent6">
              <a:alpha val="90000"/>
              <a:hueOff val="0"/>
              <a:satOff val="0"/>
              <a:lumOff val="0"/>
              <a:alphaOff val="-33333"/>
            </a:schemeClr>
          </a:solidFill>
          <a:prstDash val="solid"/>
          <a:miter lim="800000"/>
        </a:ln>
        <a:effectLst/>
      </dsp:spPr>
      <dsp:style>
        <a:lnRef idx="2">
          <a:scrgbClr r="0" g="0" b="0"/>
        </a:lnRef>
        <a:fillRef idx="1">
          <a:scrgbClr r="0" g="0" b="0"/>
        </a:fillRef>
        <a:effectRef idx="0">
          <a:scrgbClr r="0" g="0" b="0"/>
        </a:effectRef>
        <a:fontRef idx="minor"/>
      </dsp:style>
    </dsp:sp>
    <dsp:sp modelId="{67D69687-5FE9-4A6A-83ED-F21FCEDE928B}">
      <dsp:nvSpPr>
        <dsp:cNvPr id="0" name=""/>
        <dsp:cNvSpPr/>
      </dsp:nvSpPr>
      <dsp:spPr>
        <a:xfrm>
          <a:off x="259084" y="3189746"/>
          <a:ext cx="5360890" cy="335646"/>
        </a:xfrm>
        <a:prstGeom prst="rect">
          <a:avLst/>
        </a:prstGeom>
        <a:solidFill>
          <a:schemeClr val="accent6">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419" tIns="43180" rIns="43180" bIns="43180" numCol="1" spcCol="1270" anchor="ctr" anchorCtr="0">
          <a:noAutofit/>
        </a:bodyPr>
        <a:lstStyle/>
        <a:p>
          <a:pPr marL="0" lvl="0" indent="0" algn="l" defTabSz="755650">
            <a:lnSpc>
              <a:spcPct val="90000"/>
            </a:lnSpc>
            <a:spcBef>
              <a:spcPct val="0"/>
            </a:spcBef>
            <a:spcAft>
              <a:spcPct val="35000"/>
            </a:spcAft>
            <a:buNone/>
          </a:pPr>
          <a:r>
            <a:rPr lang="en-US" sz="1700" kern="1200"/>
            <a:t>3D printing</a:t>
          </a:r>
          <a:endParaRPr lang="en-CA" sz="1700" kern="1200" dirty="0"/>
        </a:p>
      </dsp:txBody>
      <dsp:txXfrm>
        <a:off x="259084" y="3189746"/>
        <a:ext cx="5360890" cy="335646"/>
      </dsp:txXfrm>
    </dsp:sp>
    <dsp:sp modelId="{31488879-1BE9-4956-8E94-8AEEC7EC58EB}">
      <dsp:nvSpPr>
        <dsp:cNvPr id="0" name=""/>
        <dsp:cNvSpPr/>
      </dsp:nvSpPr>
      <dsp:spPr>
        <a:xfrm>
          <a:off x="49305" y="3147791"/>
          <a:ext cx="419557" cy="419557"/>
        </a:xfrm>
        <a:prstGeom prst="ellipse">
          <a:avLst/>
        </a:prstGeom>
        <a:solidFill>
          <a:schemeClr val="lt1">
            <a:hueOff val="0"/>
            <a:satOff val="0"/>
            <a:lumOff val="0"/>
            <a:alphaOff val="0"/>
          </a:schemeClr>
        </a:solidFill>
        <a:ln w="12700" cap="flat" cmpd="sng" algn="ctr">
          <a:solidFill>
            <a:schemeClr val="accent6">
              <a:alpha val="90000"/>
              <a:hueOff val="0"/>
              <a:satOff val="0"/>
              <a:lumOff val="0"/>
              <a:alphaOff val="-4000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324587-9A65-4A4F-B6C3-F2CEF4E14CC4}">
      <dsp:nvSpPr>
        <dsp:cNvPr id="0" name=""/>
        <dsp:cNvSpPr/>
      </dsp:nvSpPr>
      <dsp:spPr>
        <a:xfrm>
          <a:off x="966581" y="0"/>
          <a:ext cx="4064000" cy="4064000"/>
        </a:xfrm>
        <a:prstGeom prst="diamond">
          <a:avLst/>
        </a:prstGeom>
        <a:solidFill>
          <a:schemeClr val="accent6">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893D1C1-CFCB-4897-A798-7357A33AB30B}">
      <dsp:nvSpPr>
        <dsp:cNvPr id="0" name=""/>
        <dsp:cNvSpPr/>
      </dsp:nvSpPr>
      <dsp:spPr>
        <a:xfrm>
          <a:off x="1402080" y="386080"/>
          <a:ext cx="1584960" cy="1584960"/>
        </a:xfrm>
        <a:prstGeom prst="roundRect">
          <a:avLst/>
        </a:prstGeom>
        <a:solidFill>
          <a:schemeClr val="accent6">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Font typeface="+mj-lt"/>
            <a:buNone/>
          </a:pPr>
          <a:r>
            <a:rPr lang="en-US" sz="1500" b="1" kern="1200" dirty="0"/>
            <a:t>High Cost of Communication Service for Telesurgery</a:t>
          </a:r>
          <a:endParaRPr lang="en-CA" sz="1500" kern="1200" dirty="0"/>
        </a:p>
      </dsp:txBody>
      <dsp:txXfrm>
        <a:off x="1479451" y="463451"/>
        <a:ext cx="1430218" cy="1430218"/>
      </dsp:txXfrm>
    </dsp:sp>
    <dsp:sp modelId="{120D43BE-44A4-4E7C-BAF3-11E59AB4B303}">
      <dsp:nvSpPr>
        <dsp:cNvPr id="0" name=""/>
        <dsp:cNvSpPr/>
      </dsp:nvSpPr>
      <dsp:spPr>
        <a:xfrm>
          <a:off x="3108960" y="386080"/>
          <a:ext cx="1584960" cy="1584960"/>
        </a:xfrm>
        <a:prstGeom prst="roundRect">
          <a:avLst/>
        </a:prstGeom>
        <a:solidFill>
          <a:schemeClr val="accent6">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Font typeface="+mj-lt"/>
            <a:buNone/>
          </a:pPr>
          <a:r>
            <a:rPr lang="en-US" sz="1500" b="1" kern="1200" dirty="0"/>
            <a:t>Lack of Interoperability</a:t>
          </a:r>
          <a:endParaRPr lang="en-CA" sz="1500" kern="1200" dirty="0"/>
        </a:p>
      </dsp:txBody>
      <dsp:txXfrm>
        <a:off x="3186331" y="463451"/>
        <a:ext cx="1430218" cy="1430218"/>
      </dsp:txXfrm>
    </dsp:sp>
    <dsp:sp modelId="{03836F4F-CDCF-41AA-9DD0-4E90633C6FAB}">
      <dsp:nvSpPr>
        <dsp:cNvPr id="0" name=""/>
        <dsp:cNvSpPr/>
      </dsp:nvSpPr>
      <dsp:spPr>
        <a:xfrm>
          <a:off x="1402080" y="2092960"/>
          <a:ext cx="1584960" cy="1584960"/>
        </a:xfrm>
        <a:prstGeom prst="roundRect">
          <a:avLst/>
        </a:prstGeom>
        <a:solidFill>
          <a:schemeClr val="accent6">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Font typeface="+mj-lt"/>
            <a:buNone/>
          </a:pPr>
          <a:r>
            <a:rPr lang="en-US" sz="1500" b="1" kern="1200" dirty="0"/>
            <a:t>Power Consumption and Cost of IoT Devices</a:t>
          </a:r>
          <a:endParaRPr lang="en-CA" sz="1500" kern="1200" dirty="0"/>
        </a:p>
      </dsp:txBody>
      <dsp:txXfrm>
        <a:off x="1479451" y="2170331"/>
        <a:ext cx="1430218" cy="1430218"/>
      </dsp:txXfrm>
    </dsp:sp>
    <dsp:sp modelId="{B5320321-0823-4E24-AE05-33BA108EE63B}">
      <dsp:nvSpPr>
        <dsp:cNvPr id="0" name=""/>
        <dsp:cNvSpPr/>
      </dsp:nvSpPr>
      <dsp:spPr>
        <a:xfrm>
          <a:off x="3108960" y="2092960"/>
          <a:ext cx="1584960" cy="1584960"/>
        </a:xfrm>
        <a:prstGeom prst="roundRect">
          <a:avLst/>
        </a:prstGeom>
        <a:solidFill>
          <a:schemeClr val="accent6">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Font typeface="+mj-lt"/>
            <a:buNone/>
          </a:pPr>
          <a:r>
            <a:rPr lang="en-US" sz="1500" b="1" kern="1200" dirty="0"/>
            <a:t>Cybersecurity Risks</a:t>
          </a:r>
          <a:endParaRPr lang="en-CA" sz="1500" kern="1200" dirty="0"/>
        </a:p>
      </dsp:txBody>
      <dsp:txXfrm>
        <a:off x="3186331" y="2170331"/>
        <a:ext cx="1430218" cy="1430218"/>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4.png>
</file>

<file path=ppt/media/image15.png>
</file>

<file path=ppt/media/image17.png>
</file>

<file path=ppt/media/image18.jp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CE9079-B32F-48CC-B1F5-B1D756E8F407}" type="datetimeFigureOut">
              <a:rPr lang="en-CA" smtClean="0"/>
              <a:t>2023-04-05</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5459EB-C7B9-46C9-B547-EAD9485072DB}" type="slidenum">
              <a:rPr lang="en-CA" smtClean="0"/>
              <a:t>‹#›</a:t>
            </a:fld>
            <a:endParaRPr lang="en-CA"/>
          </a:p>
        </p:txBody>
      </p:sp>
    </p:spTree>
    <p:extLst>
      <p:ext uri="{BB962C8B-B14F-4D97-AF65-F5344CB8AC3E}">
        <p14:creationId xmlns:p14="http://schemas.microsoft.com/office/powerpoint/2010/main" val="21907772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005459EB-C7B9-46C9-B547-EAD9485072DB}" type="slidenum">
              <a:rPr lang="en-CA" smtClean="0"/>
              <a:t>4</a:t>
            </a:fld>
            <a:endParaRPr lang="en-CA"/>
          </a:p>
        </p:txBody>
      </p:sp>
    </p:spTree>
    <p:extLst>
      <p:ext uri="{BB962C8B-B14F-4D97-AF65-F5344CB8AC3E}">
        <p14:creationId xmlns:p14="http://schemas.microsoft.com/office/powerpoint/2010/main" val="3160234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005459EB-C7B9-46C9-B547-EAD9485072DB}" type="slidenum">
              <a:rPr lang="en-CA" smtClean="0"/>
              <a:t>7</a:t>
            </a:fld>
            <a:endParaRPr lang="en-CA"/>
          </a:p>
        </p:txBody>
      </p:sp>
    </p:spTree>
    <p:extLst>
      <p:ext uri="{BB962C8B-B14F-4D97-AF65-F5344CB8AC3E}">
        <p14:creationId xmlns:p14="http://schemas.microsoft.com/office/powerpoint/2010/main" val="1386751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005459EB-C7B9-46C9-B547-EAD9485072DB}" type="slidenum">
              <a:rPr lang="en-CA" smtClean="0"/>
              <a:t>18</a:t>
            </a:fld>
            <a:endParaRPr lang="en-CA"/>
          </a:p>
        </p:txBody>
      </p:sp>
    </p:spTree>
    <p:extLst>
      <p:ext uri="{BB962C8B-B14F-4D97-AF65-F5344CB8AC3E}">
        <p14:creationId xmlns:p14="http://schemas.microsoft.com/office/powerpoint/2010/main" val="8090622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005459EB-C7B9-46C9-B547-EAD9485072DB}" type="slidenum">
              <a:rPr lang="en-CA" smtClean="0"/>
              <a:t>19</a:t>
            </a:fld>
            <a:endParaRPr lang="en-CA"/>
          </a:p>
        </p:txBody>
      </p:sp>
    </p:spTree>
    <p:extLst>
      <p:ext uri="{BB962C8B-B14F-4D97-AF65-F5344CB8AC3E}">
        <p14:creationId xmlns:p14="http://schemas.microsoft.com/office/powerpoint/2010/main" val="27032674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2.emf"/><Relationship Id="rId4" Type="http://schemas.openxmlformats.org/officeDocument/2006/relationships/image" Target="../media/image13.emf"/></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9318D61-AA28-884F-8603-88CE9AA11362}"/>
              </a:ext>
            </a:extLst>
          </p:cNvPr>
          <p:cNvPicPr>
            <a:picLocks noChangeAspect="1"/>
          </p:cNvPicPr>
          <p:nvPr userDrawn="1"/>
        </p:nvPicPr>
        <p:blipFill>
          <a:blip r:embed="rId2"/>
          <a:srcRect/>
          <a:stretch/>
        </p:blipFill>
        <p:spPr>
          <a:xfrm>
            <a:off x="0" y="0"/>
            <a:ext cx="9144000" cy="5143500"/>
          </a:xfrm>
          <a:prstGeom prst="rect">
            <a:avLst/>
          </a:prstGeom>
        </p:spPr>
      </p:pic>
      <p:sp>
        <p:nvSpPr>
          <p:cNvPr id="2" name="Title 1"/>
          <p:cNvSpPr>
            <a:spLocks noGrp="1"/>
          </p:cNvSpPr>
          <p:nvPr>
            <p:ph type="ctrTitle"/>
          </p:nvPr>
        </p:nvSpPr>
        <p:spPr>
          <a:xfrm>
            <a:off x="402336" y="421148"/>
            <a:ext cx="5712714" cy="1790700"/>
          </a:xfrm>
        </p:spPr>
        <p:txBody>
          <a:bodyPr lIns="0" tIns="0" rIns="0" bIns="0" anchor="b">
            <a:normAutofit/>
          </a:bodyPr>
          <a:lstStyle>
            <a:lvl1pPr algn="l">
              <a:defRPr sz="3200" b="1"/>
            </a:lvl1pPr>
          </a:lstStyle>
          <a:p>
            <a:r>
              <a:rPr lang="en-US" dirty="0"/>
              <a:t>Click to edit Master title style</a:t>
            </a:r>
          </a:p>
        </p:txBody>
      </p:sp>
      <p:sp>
        <p:nvSpPr>
          <p:cNvPr id="3" name="Subtitle 2"/>
          <p:cNvSpPr>
            <a:spLocks noGrp="1"/>
          </p:cNvSpPr>
          <p:nvPr>
            <p:ph type="subTitle" idx="1"/>
          </p:nvPr>
        </p:nvSpPr>
        <p:spPr>
          <a:xfrm>
            <a:off x="402336" y="2280904"/>
            <a:ext cx="5712714" cy="1241822"/>
          </a:xfrm>
        </p:spPr>
        <p:txBody>
          <a:bodyPr lIns="0" tIns="0" rIns="0" bIns="0"/>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7" name="Picture 6">
            <a:extLst>
              <a:ext uri="{FF2B5EF4-FFF2-40B4-BE49-F238E27FC236}">
                <a16:creationId xmlns:a16="http://schemas.microsoft.com/office/drawing/2014/main" id="{963EF1BD-8D0B-7F4B-AD8D-5355F779ED2A}"/>
              </a:ext>
            </a:extLst>
          </p:cNvPr>
          <p:cNvPicPr>
            <a:picLocks noChangeAspect="1"/>
          </p:cNvPicPr>
          <p:nvPr userDrawn="1"/>
        </p:nvPicPr>
        <p:blipFill>
          <a:blip r:embed="rId3"/>
          <a:stretch>
            <a:fillRect/>
          </a:stretch>
        </p:blipFill>
        <p:spPr>
          <a:xfrm>
            <a:off x="7028030" y="4108174"/>
            <a:ext cx="2115970" cy="1035326"/>
          </a:xfrm>
          <a:prstGeom prst="rect">
            <a:avLst/>
          </a:prstGeom>
        </p:spPr>
      </p:pic>
    </p:spTree>
    <p:extLst>
      <p:ext uri="{BB962C8B-B14F-4D97-AF65-F5344CB8AC3E}">
        <p14:creationId xmlns:p14="http://schemas.microsoft.com/office/powerpoint/2010/main" val="932441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8B6336-F657-744C-A4FC-6471C335AF66}"/>
              </a:ext>
            </a:extLst>
          </p:cNvPr>
          <p:cNvPicPr>
            <a:picLocks noChangeAspect="1"/>
          </p:cNvPicPr>
          <p:nvPr userDrawn="1"/>
        </p:nvPicPr>
        <p:blipFill>
          <a:blip r:embed="rId2"/>
          <a:srcRect/>
          <a:stretch/>
        </p:blipFill>
        <p:spPr>
          <a:xfrm>
            <a:off x="0" y="0"/>
            <a:ext cx="9144000" cy="5143500"/>
          </a:xfrm>
          <a:prstGeom prst="rect">
            <a:avLst/>
          </a:prstGeom>
        </p:spPr>
      </p:pic>
      <p:pic>
        <p:nvPicPr>
          <p:cNvPr id="9" name="Picture 8">
            <a:extLst>
              <a:ext uri="{FF2B5EF4-FFF2-40B4-BE49-F238E27FC236}">
                <a16:creationId xmlns:a16="http://schemas.microsoft.com/office/drawing/2014/main" id="{3CDDC454-CEBE-BF44-9F5E-79A5F5000B72}"/>
              </a:ext>
            </a:extLst>
          </p:cNvPr>
          <p:cNvPicPr>
            <a:picLocks noChangeAspect="1"/>
          </p:cNvPicPr>
          <p:nvPr userDrawn="1"/>
        </p:nvPicPr>
        <p:blipFill>
          <a:blip r:embed="rId3"/>
          <a:stretch>
            <a:fillRect/>
          </a:stretch>
        </p:blipFill>
        <p:spPr>
          <a:xfrm>
            <a:off x="7028030" y="4108174"/>
            <a:ext cx="2115970" cy="1035326"/>
          </a:xfrm>
          <a:prstGeom prst="rect">
            <a:avLst/>
          </a:prstGeom>
        </p:spPr>
      </p:pic>
      <p:sp>
        <p:nvSpPr>
          <p:cNvPr id="10" name="Title 1">
            <a:extLst>
              <a:ext uri="{FF2B5EF4-FFF2-40B4-BE49-F238E27FC236}">
                <a16:creationId xmlns:a16="http://schemas.microsoft.com/office/drawing/2014/main" id="{D3DF195C-0123-544A-9FE1-F77D58D7798E}"/>
              </a:ext>
            </a:extLst>
          </p:cNvPr>
          <p:cNvSpPr>
            <a:spLocks noGrp="1"/>
          </p:cNvSpPr>
          <p:nvPr>
            <p:ph type="ctrTitle"/>
          </p:nvPr>
        </p:nvSpPr>
        <p:spPr>
          <a:xfrm>
            <a:off x="402336" y="421148"/>
            <a:ext cx="5712714" cy="1790700"/>
          </a:xfrm>
        </p:spPr>
        <p:txBody>
          <a:bodyPr lIns="0" tIns="0" rIns="0" bIns="0" anchor="b">
            <a:normAutofit/>
          </a:bodyPr>
          <a:lstStyle>
            <a:lvl1pPr algn="l">
              <a:defRPr sz="3200" b="1">
                <a:solidFill>
                  <a:schemeClr val="bg1"/>
                </a:solidFill>
              </a:defRPr>
            </a:lvl1pPr>
          </a:lstStyle>
          <a:p>
            <a:r>
              <a:rPr lang="en-US" dirty="0"/>
              <a:t>Click to edit Master title style</a:t>
            </a:r>
          </a:p>
        </p:txBody>
      </p:sp>
      <p:sp>
        <p:nvSpPr>
          <p:cNvPr id="11" name="Subtitle 2">
            <a:extLst>
              <a:ext uri="{FF2B5EF4-FFF2-40B4-BE49-F238E27FC236}">
                <a16:creationId xmlns:a16="http://schemas.microsoft.com/office/drawing/2014/main" id="{669D0CE7-454F-8B45-AFE8-72DC7B79C1DC}"/>
              </a:ext>
            </a:extLst>
          </p:cNvPr>
          <p:cNvSpPr>
            <a:spLocks noGrp="1"/>
          </p:cNvSpPr>
          <p:nvPr>
            <p:ph type="subTitle" idx="1"/>
          </p:nvPr>
        </p:nvSpPr>
        <p:spPr>
          <a:xfrm>
            <a:off x="402336" y="2280904"/>
            <a:ext cx="5712714" cy="1241822"/>
          </a:xfrm>
        </p:spPr>
        <p:txBody>
          <a:bodyPr lIns="0" tIns="0" rIns="0" bIns="0"/>
          <a:lstStyle>
            <a:lvl1pPr marL="0" indent="0" algn="l">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3006757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977A851-3FA5-3E49-A8C9-477469ED45BE}"/>
              </a:ext>
            </a:extLst>
          </p:cNvPr>
          <p:cNvPicPr>
            <a:picLocks noChangeAspect="1"/>
          </p:cNvPicPr>
          <p:nvPr userDrawn="1"/>
        </p:nvPicPr>
        <p:blipFill>
          <a:blip r:embed="rId2"/>
          <a:srcRect/>
          <a:stretch/>
        </p:blipFill>
        <p:spPr>
          <a:xfrm>
            <a:off x="0" y="0"/>
            <a:ext cx="9144000" cy="5143500"/>
          </a:xfrm>
          <a:prstGeom prst="rect">
            <a:avLst/>
          </a:prstGeom>
        </p:spPr>
      </p:pic>
      <p:sp>
        <p:nvSpPr>
          <p:cNvPr id="10" name="Title 1">
            <a:extLst>
              <a:ext uri="{FF2B5EF4-FFF2-40B4-BE49-F238E27FC236}">
                <a16:creationId xmlns:a16="http://schemas.microsoft.com/office/drawing/2014/main" id="{010B0C93-FD51-3A4E-857B-7D636927F282}"/>
              </a:ext>
            </a:extLst>
          </p:cNvPr>
          <p:cNvSpPr>
            <a:spLocks noGrp="1"/>
          </p:cNvSpPr>
          <p:nvPr>
            <p:ph type="ctrTitle"/>
          </p:nvPr>
        </p:nvSpPr>
        <p:spPr>
          <a:xfrm>
            <a:off x="402336" y="421148"/>
            <a:ext cx="5712714" cy="1790700"/>
          </a:xfrm>
        </p:spPr>
        <p:txBody>
          <a:bodyPr lIns="0" tIns="0" rIns="0" bIns="0" anchor="b">
            <a:normAutofit/>
          </a:bodyPr>
          <a:lstStyle>
            <a:lvl1pPr algn="l">
              <a:defRPr sz="3200" b="1">
                <a:solidFill>
                  <a:schemeClr val="bg1"/>
                </a:solidFill>
              </a:defRPr>
            </a:lvl1pPr>
          </a:lstStyle>
          <a:p>
            <a:r>
              <a:rPr lang="en-US" dirty="0"/>
              <a:t>Click to edit Master title style</a:t>
            </a:r>
          </a:p>
        </p:txBody>
      </p:sp>
      <p:sp>
        <p:nvSpPr>
          <p:cNvPr id="11" name="Subtitle 2">
            <a:extLst>
              <a:ext uri="{FF2B5EF4-FFF2-40B4-BE49-F238E27FC236}">
                <a16:creationId xmlns:a16="http://schemas.microsoft.com/office/drawing/2014/main" id="{AA900B0B-5519-B742-BA4D-9FD1125EAACF}"/>
              </a:ext>
            </a:extLst>
          </p:cNvPr>
          <p:cNvSpPr>
            <a:spLocks noGrp="1"/>
          </p:cNvSpPr>
          <p:nvPr>
            <p:ph type="subTitle" idx="1"/>
          </p:nvPr>
        </p:nvSpPr>
        <p:spPr>
          <a:xfrm>
            <a:off x="402336" y="2280904"/>
            <a:ext cx="5712714" cy="1241822"/>
          </a:xfrm>
        </p:spPr>
        <p:txBody>
          <a:bodyPr lIns="0" tIns="0" rIns="0" bIns="0"/>
          <a:lstStyle>
            <a:lvl1pPr marL="0" indent="0" algn="l">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6" name="Picture 5">
            <a:extLst>
              <a:ext uri="{FF2B5EF4-FFF2-40B4-BE49-F238E27FC236}">
                <a16:creationId xmlns:a16="http://schemas.microsoft.com/office/drawing/2014/main" id="{F11690E5-33BD-B648-A36E-4CF380D48FA1}"/>
              </a:ext>
            </a:extLst>
          </p:cNvPr>
          <p:cNvPicPr>
            <a:picLocks noChangeAspect="1"/>
          </p:cNvPicPr>
          <p:nvPr userDrawn="1"/>
        </p:nvPicPr>
        <p:blipFill>
          <a:blip r:embed="rId3"/>
          <a:stretch>
            <a:fillRect/>
          </a:stretch>
        </p:blipFill>
        <p:spPr>
          <a:xfrm>
            <a:off x="7028030" y="4108174"/>
            <a:ext cx="2115970" cy="1035326"/>
          </a:xfrm>
          <a:prstGeom prst="rect">
            <a:avLst/>
          </a:prstGeom>
        </p:spPr>
      </p:pic>
    </p:spTree>
    <p:extLst>
      <p:ext uri="{BB962C8B-B14F-4D97-AF65-F5344CB8AC3E}">
        <p14:creationId xmlns:p14="http://schemas.microsoft.com/office/powerpoint/2010/main" val="39080045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1" name="Picture 10" descr="A red surface with a black background&#10;&#10;Description automatically generated with medium confidence">
            <a:extLst>
              <a:ext uri="{FF2B5EF4-FFF2-40B4-BE49-F238E27FC236}">
                <a16:creationId xmlns:a16="http://schemas.microsoft.com/office/drawing/2014/main" id="{71DAD6E7-F2BA-1747-9462-F567163DF419}"/>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12" name="Picture 11">
            <a:extLst>
              <a:ext uri="{FF2B5EF4-FFF2-40B4-BE49-F238E27FC236}">
                <a16:creationId xmlns:a16="http://schemas.microsoft.com/office/drawing/2014/main" id="{A1A77C94-F7E3-3E47-A799-43D7A9072E55}"/>
              </a:ext>
            </a:extLst>
          </p:cNvPr>
          <p:cNvPicPr>
            <a:picLocks noChangeAspect="1"/>
          </p:cNvPicPr>
          <p:nvPr userDrawn="1"/>
        </p:nvPicPr>
        <p:blipFill>
          <a:blip r:embed="rId3"/>
          <a:stretch>
            <a:fillRect/>
          </a:stretch>
        </p:blipFill>
        <p:spPr>
          <a:xfrm>
            <a:off x="7466306" y="4322619"/>
            <a:ext cx="1677694" cy="820882"/>
          </a:xfrm>
          <a:prstGeom prst="rect">
            <a:avLst/>
          </a:prstGeom>
        </p:spPr>
      </p:pic>
      <p:sp>
        <p:nvSpPr>
          <p:cNvPr id="2" name="Title 1"/>
          <p:cNvSpPr>
            <a:spLocks noGrp="1"/>
          </p:cNvSpPr>
          <p:nvPr>
            <p:ph type="title"/>
          </p:nvPr>
        </p:nvSpPr>
        <p:spPr>
          <a:xfrm>
            <a:off x="317324" y="273844"/>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260872"/>
            <a:ext cx="4828579" cy="617934"/>
          </a:xfrm>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317325" y="2003822"/>
            <a:ext cx="4828579" cy="2763441"/>
          </a:xfrm>
        </p:spPr>
        <p:txBody>
          <a:bodyPr lIns="0" tIns="0" rIns="0" bIns="0">
            <a:normAutofit/>
          </a:bodyPr>
          <a:lstStyle>
            <a:lvl1pPr marL="0" indent="0">
              <a:buFontTx/>
              <a:buNone/>
              <a:defRPr sz="1600"/>
            </a:lvl1pPr>
            <a:lvl2pPr marL="342900" indent="0">
              <a:buFontTx/>
              <a:buNone/>
              <a:defRPr sz="1800"/>
            </a:lvl2pPr>
            <a:lvl3pPr marL="685800" indent="0">
              <a:buFontTx/>
              <a:buNone/>
              <a:defRPr sz="1800"/>
            </a:lvl3pPr>
            <a:lvl4pPr marL="1028700" indent="0">
              <a:buFontTx/>
              <a:buNone/>
              <a:defRPr sz="1800"/>
            </a:lvl4pPr>
            <a:lvl5pPr marL="1371600" indent="0">
              <a:buFontTx/>
              <a:buNone/>
              <a:defRPr sz="1800"/>
            </a:lvl5pPr>
          </a:lstStyle>
          <a:p>
            <a:pPr lvl="0"/>
            <a:r>
              <a:rPr lang="en-US" dirty="0"/>
              <a:t>Click to edit Master text styles</a:t>
            </a:r>
          </a:p>
        </p:txBody>
      </p:sp>
      <p:sp>
        <p:nvSpPr>
          <p:cNvPr id="6" name="Content Placeholder 5"/>
          <p:cNvSpPr>
            <a:spLocks noGrp="1"/>
          </p:cNvSpPr>
          <p:nvPr>
            <p:ph sz="quarter" idx="4"/>
          </p:nvPr>
        </p:nvSpPr>
        <p:spPr>
          <a:xfrm>
            <a:off x="5474825" y="1292568"/>
            <a:ext cx="3340254" cy="2376608"/>
          </a:xfrm>
          <a:solidFill>
            <a:schemeClr val="accent1"/>
          </a:solidFill>
        </p:spPr>
        <p:txBody>
          <a:bodyPr lIns="360000" tIns="360000" rIns="360000" bIns="360000" anchor="ctr"/>
          <a:lstStyle>
            <a:lvl1pPr marL="0" indent="0" algn="l">
              <a:buFontTx/>
              <a:buNone/>
              <a:defRPr sz="18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701234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Compariso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14B3C94-C8CA-FE49-8346-EBB50F515136}"/>
              </a:ext>
            </a:extLst>
          </p:cNvPr>
          <p:cNvPicPr>
            <a:picLocks noChangeAspect="1"/>
          </p:cNvPicPr>
          <p:nvPr userDrawn="1"/>
        </p:nvPicPr>
        <p:blipFill>
          <a:blip r:embed="rId2"/>
          <a:srcRect/>
          <a:stretch/>
        </p:blipFill>
        <p:spPr>
          <a:xfrm rot="10800000">
            <a:off x="-2" y="0"/>
            <a:ext cx="9144000" cy="5143500"/>
          </a:xfrm>
          <a:prstGeom prst="rect">
            <a:avLst/>
          </a:prstGeom>
        </p:spPr>
      </p:pic>
      <p:pic>
        <p:nvPicPr>
          <p:cNvPr id="12" name="Picture 11">
            <a:extLst>
              <a:ext uri="{FF2B5EF4-FFF2-40B4-BE49-F238E27FC236}">
                <a16:creationId xmlns:a16="http://schemas.microsoft.com/office/drawing/2014/main" id="{A1A77C94-F7E3-3E47-A799-43D7A9072E55}"/>
              </a:ext>
            </a:extLst>
          </p:cNvPr>
          <p:cNvPicPr>
            <a:picLocks noChangeAspect="1"/>
          </p:cNvPicPr>
          <p:nvPr userDrawn="1"/>
        </p:nvPicPr>
        <p:blipFill>
          <a:blip r:embed="rId3"/>
          <a:stretch>
            <a:fillRect/>
          </a:stretch>
        </p:blipFill>
        <p:spPr>
          <a:xfrm>
            <a:off x="7466306" y="4322619"/>
            <a:ext cx="1677694" cy="820882"/>
          </a:xfrm>
          <a:prstGeom prst="rect">
            <a:avLst/>
          </a:prstGeom>
        </p:spPr>
      </p:pic>
      <p:sp>
        <p:nvSpPr>
          <p:cNvPr id="2" name="Title 1"/>
          <p:cNvSpPr>
            <a:spLocks noGrp="1"/>
          </p:cNvSpPr>
          <p:nvPr>
            <p:ph type="title"/>
          </p:nvPr>
        </p:nvSpPr>
        <p:spPr>
          <a:xfrm>
            <a:off x="317324" y="748857"/>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735885"/>
            <a:ext cx="4828579" cy="617934"/>
          </a:xfrm>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317325" y="2478836"/>
            <a:ext cx="4828579" cy="2467238"/>
          </a:xfrm>
        </p:spPr>
        <p:txBody>
          <a:bodyPr lIns="0" tIns="0" rIns="0" bIns="0">
            <a:normAutofit/>
          </a:bodyPr>
          <a:lstStyle>
            <a:lvl1pPr marL="0" indent="0">
              <a:buFontTx/>
              <a:buNone/>
              <a:defRPr sz="1600"/>
            </a:lvl1pPr>
            <a:lvl2pPr marL="342900" indent="0">
              <a:buFontTx/>
              <a:buNone/>
              <a:defRPr sz="1800"/>
            </a:lvl2pPr>
            <a:lvl3pPr marL="685800" indent="0">
              <a:buFontTx/>
              <a:buNone/>
              <a:defRPr sz="1800"/>
            </a:lvl3pPr>
            <a:lvl4pPr marL="1028700" indent="0">
              <a:buFontTx/>
              <a:buNone/>
              <a:defRPr sz="1800"/>
            </a:lvl4pPr>
            <a:lvl5pPr marL="1371600" indent="0">
              <a:buFontTx/>
              <a:buNone/>
              <a:defRPr sz="1800"/>
            </a:lvl5pPr>
          </a:lstStyle>
          <a:p>
            <a:pPr lvl="0"/>
            <a:r>
              <a:rPr lang="en-US" dirty="0"/>
              <a:t>Click to edit Master text styles</a:t>
            </a:r>
          </a:p>
        </p:txBody>
      </p:sp>
      <p:sp>
        <p:nvSpPr>
          <p:cNvPr id="6" name="Content Placeholder 5"/>
          <p:cNvSpPr>
            <a:spLocks noGrp="1"/>
          </p:cNvSpPr>
          <p:nvPr>
            <p:ph sz="quarter" idx="4"/>
          </p:nvPr>
        </p:nvSpPr>
        <p:spPr>
          <a:xfrm>
            <a:off x="5474825" y="1767581"/>
            <a:ext cx="3340254" cy="2376608"/>
          </a:xfrm>
          <a:solidFill>
            <a:schemeClr val="accent1"/>
          </a:solidFill>
        </p:spPr>
        <p:txBody>
          <a:bodyPr lIns="360000" tIns="360000" rIns="360000" bIns="360000" anchor="ctr"/>
          <a:lstStyle>
            <a:lvl1pPr marL="0" indent="0" algn="l">
              <a:buFontTx/>
              <a:buNone/>
              <a:defRPr sz="18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3883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2" name="Title 1"/>
          <p:cNvSpPr>
            <a:spLocks noGrp="1"/>
          </p:cNvSpPr>
          <p:nvPr>
            <p:ph type="title"/>
          </p:nvPr>
        </p:nvSpPr>
        <p:spPr>
          <a:xfrm>
            <a:off x="317324" y="273844"/>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260872"/>
            <a:ext cx="4828579" cy="617934"/>
          </a:xfrm>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317325" y="2003822"/>
            <a:ext cx="4828579" cy="2763441"/>
          </a:xfrm>
        </p:spPr>
        <p:txBody>
          <a:bodyPr lIns="0" tIns="0" rIns="0" bIns="0">
            <a:normAutofit/>
          </a:bodyPr>
          <a:lstStyle>
            <a:lvl1pPr marL="0" indent="0">
              <a:buFontTx/>
              <a:buNone/>
              <a:defRPr sz="1600"/>
            </a:lvl1pPr>
            <a:lvl2pPr marL="342900" indent="0">
              <a:buFontTx/>
              <a:buNone/>
              <a:defRPr sz="1800"/>
            </a:lvl2pPr>
            <a:lvl3pPr marL="685800" indent="0">
              <a:buFontTx/>
              <a:buNone/>
              <a:defRPr sz="1800"/>
            </a:lvl3pPr>
            <a:lvl4pPr marL="1028700" indent="0">
              <a:buFontTx/>
              <a:buNone/>
              <a:defRPr sz="1800"/>
            </a:lvl4pPr>
            <a:lvl5pPr marL="1371600" indent="0">
              <a:buFontTx/>
              <a:buNone/>
              <a:defRPr sz="1800"/>
            </a:lvl5pPr>
          </a:lstStyle>
          <a:p>
            <a:pPr lvl="0"/>
            <a:r>
              <a:rPr lang="en-US" dirty="0"/>
              <a:t>Click to edit Master text styles</a:t>
            </a:r>
          </a:p>
        </p:txBody>
      </p:sp>
      <p:sp>
        <p:nvSpPr>
          <p:cNvPr id="6" name="Content Placeholder 5"/>
          <p:cNvSpPr>
            <a:spLocks noGrp="1"/>
          </p:cNvSpPr>
          <p:nvPr>
            <p:ph sz="quarter" idx="4"/>
          </p:nvPr>
        </p:nvSpPr>
        <p:spPr>
          <a:xfrm>
            <a:off x="5474825" y="1292568"/>
            <a:ext cx="3340254" cy="2376608"/>
          </a:xfrm>
          <a:solidFill>
            <a:schemeClr val="accent1"/>
          </a:solidFill>
        </p:spPr>
        <p:txBody>
          <a:bodyPr lIns="360000" tIns="360000" rIns="360000" bIns="360000" anchor="ctr"/>
          <a:lstStyle>
            <a:lvl1pPr marL="0" indent="0" algn="l">
              <a:buFontTx/>
              <a:buNone/>
              <a:defRPr sz="18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3543685E-F2D2-CD43-B04A-672CD168BC27}"/>
              </a:ext>
            </a:extLst>
          </p:cNvPr>
          <p:cNvPicPr>
            <a:picLocks noChangeAspect="1"/>
          </p:cNvPicPr>
          <p:nvPr userDrawn="1"/>
        </p:nvPicPr>
        <p:blipFill>
          <a:blip r:embed="rId2"/>
          <a:stretch>
            <a:fillRect/>
          </a:stretch>
        </p:blipFill>
        <p:spPr>
          <a:xfrm>
            <a:off x="7466306" y="4322618"/>
            <a:ext cx="1677694" cy="820882"/>
          </a:xfrm>
          <a:prstGeom prst="rect">
            <a:avLst/>
          </a:prstGeom>
        </p:spPr>
      </p:pic>
    </p:spTree>
    <p:extLst>
      <p:ext uri="{BB962C8B-B14F-4D97-AF65-F5344CB8AC3E}">
        <p14:creationId xmlns:p14="http://schemas.microsoft.com/office/powerpoint/2010/main" val="21940887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pic>
        <p:nvPicPr>
          <p:cNvPr id="13" name="Picture 12" descr="A red surface with a black background&#10;&#10;Description automatically generated with medium confidence">
            <a:extLst>
              <a:ext uri="{FF2B5EF4-FFF2-40B4-BE49-F238E27FC236}">
                <a16:creationId xmlns:a16="http://schemas.microsoft.com/office/drawing/2014/main" id="{1CCE42D8-5361-9940-B797-FFC03759880E}"/>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14" name="Picture 13">
            <a:extLst>
              <a:ext uri="{FF2B5EF4-FFF2-40B4-BE49-F238E27FC236}">
                <a16:creationId xmlns:a16="http://schemas.microsoft.com/office/drawing/2014/main" id="{AB64294A-0EB7-ED44-A3E5-F1EF59B87ADA}"/>
              </a:ext>
            </a:extLst>
          </p:cNvPr>
          <p:cNvPicPr>
            <a:picLocks noChangeAspect="1"/>
          </p:cNvPicPr>
          <p:nvPr userDrawn="1"/>
        </p:nvPicPr>
        <p:blipFill>
          <a:blip r:embed="rId3"/>
          <a:stretch>
            <a:fillRect/>
          </a:stretch>
        </p:blipFill>
        <p:spPr>
          <a:xfrm>
            <a:off x="7466306" y="4322619"/>
            <a:ext cx="1677694" cy="820882"/>
          </a:xfrm>
          <a:prstGeom prst="rect">
            <a:avLst/>
          </a:prstGeom>
        </p:spPr>
      </p:pic>
      <p:sp>
        <p:nvSpPr>
          <p:cNvPr id="2" name="Title 1"/>
          <p:cNvSpPr>
            <a:spLocks noGrp="1"/>
          </p:cNvSpPr>
          <p:nvPr>
            <p:ph type="title"/>
          </p:nvPr>
        </p:nvSpPr>
        <p:spPr>
          <a:xfrm>
            <a:off x="317324" y="273844"/>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260872"/>
            <a:ext cx="4115779" cy="617934"/>
          </a:xfrm>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317325" y="2721033"/>
            <a:ext cx="4115779" cy="2046230"/>
          </a:xfrm>
        </p:spPr>
        <p:txBody>
          <a:bodyPr lIns="0" tIns="0" rIns="0" bIns="0">
            <a:normAutofit/>
          </a:bodyPr>
          <a:lstStyle>
            <a:lvl1pPr marL="171450" indent="-171450">
              <a:buClr>
                <a:schemeClr val="accent1"/>
              </a:buClr>
              <a:buFont typeface="Arial" panose="020B0604020202020204" pitchFamily="34" charset="0"/>
              <a:buChar char="•"/>
              <a:defRPr sz="1400"/>
            </a:lvl1pPr>
            <a:lvl2pPr marL="514350" indent="-171450">
              <a:buClr>
                <a:schemeClr val="accent1"/>
              </a:buClr>
              <a:buFont typeface="Arial" panose="020B0604020202020204" pitchFamily="34" charset="0"/>
              <a:buChar char="•"/>
              <a:defRPr sz="1400"/>
            </a:lvl2pPr>
            <a:lvl3pPr marL="857250" indent="-171450">
              <a:buClr>
                <a:schemeClr val="accent1"/>
              </a:buClr>
              <a:buFont typeface="Arial" panose="020B0604020202020204" pitchFamily="34" charset="0"/>
              <a:buChar char="•"/>
              <a:defRPr sz="1400"/>
            </a:lvl3pPr>
            <a:lvl4pPr marL="1200150" indent="-171450">
              <a:buClr>
                <a:schemeClr val="accent1"/>
              </a:buClr>
              <a:buFont typeface="Arial" panose="020B0604020202020204" pitchFamily="34" charset="0"/>
              <a:buChar char="•"/>
              <a:defRPr sz="1400"/>
            </a:lvl4pPr>
            <a:lvl5pPr marL="1543050" indent="-171450">
              <a:buClr>
                <a:schemeClr val="accent1"/>
              </a:buClr>
              <a:buFont typeface="Arial" panose="020B0604020202020204" pitchFamily="34" charset="0"/>
              <a:buChar cha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10896" y="1260872"/>
            <a:ext cx="4104183" cy="617934"/>
          </a:xfrm>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710896" y="2721033"/>
            <a:ext cx="4104183" cy="2046230"/>
          </a:xfrm>
        </p:spPr>
        <p:txBody>
          <a:bodyPr lIns="0" tIns="0" rIns="0" bIns="0">
            <a:normAutofit/>
          </a:bodyPr>
          <a:lstStyle>
            <a:lvl1pPr>
              <a:buClr>
                <a:schemeClr val="accent1"/>
              </a:buClr>
              <a:defRPr sz="1400"/>
            </a:lvl1pPr>
            <a:lvl2pPr>
              <a:buClr>
                <a:schemeClr val="accent1"/>
              </a:buClr>
              <a:defRPr sz="1400"/>
            </a:lvl2pPr>
            <a:lvl3pPr>
              <a:buClr>
                <a:schemeClr val="accent1"/>
              </a:buClr>
              <a:defRPr sz="1400"/>
            </a:lvl3pPr>
            <a:lvl4pPr>
              <a:buClr>
                <a:schemeClr val="accent1"/>
              </a:buClr>
              <a:defRPr sz="1400"/>
            </a:lvl4pPr>
            <a:lvl5pPr>
              <a:buClr>
                <a:schemeClr val="accent1"/>
              </a:buCl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2">
            <a:extLst>
              <a:ext uri="{FF2B5EF4-FFF2-40B4-BE49-F238E27FC236}">
                <a16:creationId xmlns:a16="http://schemas.microsoft.com/office/drawing/2014/main" id="{08FD9A21-158D-0643-8DA3-AFD565C362BD}"/>
              </a:ext>
            </a:extLst>
          </p:cNvPr>
          <p:cNvSpPr>
            <a:spLocks noGrp="1"/>
          </p:cNvSpPr>
          <p:nvPr>
            <p:ph type="body" idx="13"/>
          </p:nvPr>
        </p:nvSpPr>
        <p:spPr>
          <a:xfrm>
            <a:off x="317325" y="1925890"/>
            <a:ext cx="4115779" cy="617934"/>
          </a:xfrm>
        </p:spPr>
        <p:txBody>
          <a:bodyPr lIns="0" tIns="0" rIns="0" bIns="0" anchor="t">
            <a:normAutofit/>
          </a:bodyPr>
          <a:lstStyle>
            <a:lvl1pPr marL="0" indent="0">
              <a:buNone/>
              <a:defRPr sz="16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16" name="Text Placeholder 4">
            <a:extLst>
              <a:ext uri="{FF2B5EF4-FFF2-40B4-BE49-F238E27FC236}">
                <a16:creationId xmlns:a16="http://schemas.microsoft.com/office/drawing/2014/main" id="{D8EB3F40-7591-314E-8F85-E334D4B4E0A3}"/>
              </a:ext>
            </a:extLst>
          </p:cNvPr>
          <p:cNvSpPr>
            <a:spLocks noGrp="1"/>
          </p:cNvSpPr>
          <p:nvPr>
            <p:ph type="body" sz="quarter" idx="14"/>
          </p:nvPr>
        </p:nvSpPr>
        <p:spPr>
          <a:xfrm>
            <a:off x="4710896" y="1925890"/>
            <a:ext cx="4104183" cy="617934"/>
          </a:xfrm>
        </p:spPr>
        <p:txBody>
          <a:bodyPr lIns="0" tIns="0" rIns="0" bIns="0" anchor="t">
            <a:normAutofit/>
          </a:bodyPr>
          <a:lstStyle>
            <a:lvl1pPr marL="0" indent="0">
              <a:buNone/>
              <a:defRPr sz="16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Tree>
    <p:extLst>
      <p:ext uri="{BB962C8B-B14F-4D97-AF65-F5344CB8AC3E}">
        <p14:creationId xmlns:p14="http://schemas.microsoft.com/office/powerpoint/2010/main" val="11534841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6_Comparison">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CCE42D8-5361-9940-B797-FFC03759880E}"/>
              </a:ext>
            </a:extLst>
          </p:cNvPr>
          <p:cNvPicPr>
            <a:picLocks noChangeAspect="1"/>
          </p:cNvPicPr>
          <p:nvPr userDrawn="1"/>
        </p:nvPicPr>
        <p:blipFill>
          <a:blip r:embed="rId2"/>
          <a:srcRect/>
          <a:stretch/>
        </p:blipFill>
        <p:spPr>
          <a:xfrm rot="10800000">
            <a:off x="0" y="0"/>
            <a:ext cx="9144000" cy="5143500"/>
          </a:xfrm>
          <a:prstGeom prst="rect">
            <a:avLst/>
          </a:prstGeom>
        </p:spPr>
      </p:pic>
      <p:sp>
        <p:nvSpPr>
          <p:cNvPr id="2" name="Title 1"/>
          <p:cNvSpPr>
            <a:spLocks noGrp="1"/>
          </p:cNvSpPr>
          <p:nvPr>
            <p:ph type="title"/>
          </p:nvPr>
        </p:nvSpPr>
        <p:spPr>
          <a:xfrm>
            <a:off x="317324" y="790421"/>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777449"/>
            <a:ext cx="4115779" cy="617934"/>
          </a:xfrm>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317325" y="3237610"/>
            <a:ext cx="4115779" cy="1482832"/>
          </a:xfrm>
        </p:spPr>
        <p:txBody>
          <a:bodyPr lIns="0" tIns="0" rIns="0" bIns="0">
            <a:normAutofit/>
          </a:bodyPr>
          <a:lstStyle>
            <a:lvl1pPr marL="171450" indent="-171450">
              <a:buClr>
                <a:schemeClr val="accent1"/>
              </a:buClr>
              <a:buFont typeface="Arial" panose="020B0604020202020204" pitchFamily="34" charset="0"/>
              <a:buChar char="•"/>
              <a:defRPr sz="1400"/>
            </a:lvl1pPr>
            <a:lvl2pPr marL="514350" indent="-171450">
              <a:buClr>
                <a:schemeClr val="accent1"/>
              </a:buClr>
              <a:buFont typeface="Arial" panose="020B0604020202020204" pitchFamily="34" charset="0"/>
              <a:buChar char="•"/>
              <a:defRPr sz="1400"/>
            </a:lvl2pPr>
            <a:lvl3pPr marL="857250" indent="-171450">
              <a:buClr>
                <a:schemeClr val="accent1"/>
              </a:buClr>
              <a:buFont typeface="Arial" panose="020B0604020202020204" pitchFamily="34" charset="0"/>
              <a:buChar char="•"/>
              <a:defRPr sz="1400"/>
            </a:lvl3pPr>
            <a:lvl4pPr marL="1200150" indent="-171450">
              <a:buClr>
                <a:schemeClr val="accent1"/>
              </a:buClr>
              <a:buFont typeface="Arial" panose="020B0604020202020204" pitchFamily="34" charset="0"/>
              <a:buChar char="•"/>
              <a:defRPr sz="1400"/>
            </a:lvl4pPr>
            <a:lvl5pPr marL="1543050" indent="-171450">
              <a:buClr>
                <a:schemeClr val="accent1"/>
              </a:buClr>
              <a:buFont typeface="Arial" panose="020B0604020202020204" pitchFamily="34" charset="0"/>
              <a:buChar cha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10896" y="1777449"/>
            <a:ext cx="4104183" cy="617934"/>
          </a:xfrm>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710896" y="3237610"/>
            <a:ext cx="4104183" cy="1482832"/>
          </a:xfrm>
        </p:spPr>
        <p:txBody>
          <a:bodyPr lIns="0" tIns="0" rIns="0" bIns="0">
            <a:normAutofit/>
          </a:bodyPr>
          <a:lstStyle>
            <a:lvl1pPr>
              <a:buClr>
                <a:schemeClr val="accent1"/>
              </a:buClr>
              <a:defRPr sz="1400"/>
            </a:lvl1pPr>
            <a:lvl2pPr>
              <a:buClr>
                <a:schemeClr val="accent1"/>
              </a:buClr>
              <a:defRPr sz="1400"/>
            </a:lvl2pPr>
            <a:lvl3pPr>
              <a:buClr>
                <a:schemeClr val="accent1"/>
              </a:buClr>
              <a:defRPr sz="1400"/>
            </a:lvl3pPr>
            <a:lvl4pPr>
              <a:buClr>
                <a:schemeClr val="accent1"/>
              </a:buClr>
              <a:defRPr sz="1400"/>
            </a:lvl4pPr>
            <a:lvl5pPr>
              <a:buClr>
                <a:schemeClr val="accent1"/>
              </a:buCl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2">
            <a:extLst>
              <a:ext uri="{FF2B5EF4-FFF2-40B4-BE49-F238E27FC236}">
                <a16:creationId xmlns:a16="http://schemas.microsoft.com/office/drawing/2014/main" id="{08FD9A21-158D-0643-8DA3-AFD565C362BD}"/>
              </a:ext>
            </a:extLst>
          </p:cNvPr>
          <p:cNvSpPr>
            <a:spLocks noGrp="1"/>
          </p:cNvSpPr>
          <p:nvPr>
            <p:ph type="body" idx="13"/>
          </p:nvPr>
        </p:nvSpPr>
        <p:spPr>
          <a:xfrm>
            <a:off x="317325" y="2442467"/>
            <a:ext cx="4115779" cy="617934"/>
          </a:xfrm>
        </p:spPr>
        <p:txBody>
          <a:bodyPr lIns="0" tIns="0" rIns="0" bIns="0" anchor="t">
            <a:normAutofit/>
          </a:bodyPr>
          <a:lstStyle>
            <a:lvl1pPr marL="0" indent="0">
              <a:buNone/>
              <a:defRPr sz="16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16" name="Text Placeholder 4">
            <a:extLst>
              <a:ext uri="{FF2B5EF4-FFF2-40B4-BE49-F238E27FC236}">
                <a16:creationId xmlns:a16="http://schemas.microsoft.com/office/drawing/2014/main" id="{D8EB3F40-7591-314E-8F85-E334D4B4E0A3}"/>
              </a:ext>
            </a:extLst>
          </p:cNvPr>
          <p:cNvSpPr>
            <a:spLocks noGrp="1"/>
          </p:cNvSpPr>
          <p:nvPr>
            <p:ph type="body" sz="quarter" idx="14"/>
          </p:nvPr>
        </p:nvSpPr>
        <p:spPr>
          <a:xfrm>
            <a:off x="4710896" y="2442467"/>
            <a:ext cx="4104183" cy="617934"/>
          </a:xfrm>
        </p:spPr>
        <p:txBody>
          <a:bodyPr lIns="0" tIns="0" rIns="0" bIns="0" anchor="t">
            <a:normAutofit/>
          </a:bodyPr>
          <a:lstStyle>
            <a:lvl1pPr marL="0" indent="0">
              <a:buNone/>
              <a:defRPr sz="16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pic>
        <p:nvPicPr>
          <p:cNvPr id="11" name="Picture 10">
            <a:extLst>
              <a:ext uri="{FF2B5EF4-FFF2-40B4-BE49-F238E27FC236}">
                <a16:creationId xmlns:a16="http://schemas.microsoft.com/office/drawing/2014/main" id="{19BDCE89-2A57-5A46-B388-65505557DD2B}"/>
              </a:ext>
            </a:extLst>
          </p:cNvPr>
          <p:cNvPicPr>
            <a:picLocks noChangeAspect="1"/>
          </p:cNvPicPr>
          <p:nvPr userDrawn="1"/>
        </p:nvPicPr>
        <p:blipFill>
          <a:blip r:embed="rId3"/>
          <a:stretch>
            <a:fillRect/>
          </a:stretch>
        </p:blipFill>
        <p:spPr>
          <a:xfrm>
            <a:off x="7466306" y="4322618"/>
            <a:ext cx="1677694" cy="820882"/>
          </a:xfrm>
          <a:prstGeom prst="rect">
            <a:avLst/>
          </a:prstGeom>
        </p:spPr>
      </p:pic>
    </p:spTree>
    <p:extLst>
      <p:ext uri="{BB962C8B-B14F-4D97-AF65-F5344CB8AC3E}">
        <p14:creationId xmlns:p14="http://schemas.microsoft.com/office/powerpoint/2010/main" val="4749050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4_Comparison">
    <p:spTree>
      <p:nvGrpSpPr>
        <p:cNvPr id="1" name=""/>
        <p:cNvGrpSpPr/>
        <p:nvPr/>
      </p:nvGrpSpPr>
      <p:grpSpPr>
        <a:xfrm>
          <a:off x="0" y="0"/>
          <a:ext cx="0" cy="0"/>
          <a:chOff x="0" y="0"/>
          <a:chExt cx="0" cy="0"/>
        </a:xfrm>
      </p:grpSpPr>
      <p:sp>
        <p:nvSpPr>
          <p:cNvPr id="2" name="Title 1"/>
          <p:cNvSpPr>
            <a:spLocks noGrp="1"/>
          </p:cNvSpPr>
          <p:nvPr>
            <p:ph type="title"/>
          </p:nvPr>
        </p:nvSpPr>
        <p:spPr>
          <a:xfrm>
            <a:off x="317324" y="273844"/>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260872"/>
            <a:ext cx="4115779" cy="617934"/>
          </a:xfrm>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317325" y="2721033"/>
            <a:ext cx="4115779" cy="2046230"/>
          </a:xfrm>
        </p:spPr>
        <p:txBody>
          <a:bodyPr lIns="0" tIns="0" rIns="0" bIns="0">
            <a:normAutofit/>
          </a:bodyPr>
          <a:lstStyle>
            <a:lvl1pPr marL="171450" indent="-171450">
              <a:buClr>
                <a:schemeClr val="accent1"/>
              </a:buClr>
              <a:buFont typeface="Arial" panose="020B0604020202020204" pitchFamily="34" charset="0"/>
              <a:buChar char="•"/>
              <a:defRPr sz="1400"/>
            </a:lvl1pPr>
            <a:lvl2pPr marL="514350" indent="-171450">
              <a:buClr>
                <a:schemeClr val="accent1"/>
              </a:buClr>
              <a:buFont typeface="Arial" panose="020B0604020202020204" pitchFamily="34" charset="0"/>
              <a:buChar char="•"/>
              <a:defRPr sz="1400"/>
            </a:lvl2pPr>
            <a:lvl3pPr marL="857250" indent="-171450">
              <a:buClr>
                <a:schemeClr val="accent1"/>
              </a:buClr>
              <a:buFont typeface="Arial" panose="020B0604020202020204" pitchFamily="34" charset="0"/>
              <a:buChar char="•"/>
              <a:defRPr sz="1400"/>
            </a:lvl3pPr>
            <a:lvl4pPr marL="1200150" indent="-171450">
              <a:buClr>
                <a:schemeClr val="accent1"/>
              </a:buClr>
              <a:buFont typeface="Arial" panose="020B0604020202020204" pitchFamily="34" charset="0"/>
              <a:buChar char="•"/>
              <a:defRPr sz="1400"/>
            </a:lvl4pPr>
            <a:lvl5pPr marL="1543050" indent="-171450">
              <a:buClr>
                <a:schemeClr val="accent1"/>
              </a:buClr>
              <a:buFont typeface="Arial" panose="020B0604020202020204" pitchFamily="34" charset="0"/>
              <a:buChar cha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10896" y="1260872"/>
            <a:ext cx="4104183" cy="617934"/>
          </a:xfrm>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710896" y="2721033"/>
            <a:ext cx="4104183" cy="2046230"/>
          </a:xfrm>
        </p:spPr>
        <p:txBody>
          <a:bodyPr lIns="0" tIns="0" rIns="0" bIns="0">
            <a:normAutofit/>
          </a:bodyPr>
          <a:lstStyle>
            <a:lvl1pPr>
              <a:buClr>
                <a:schemeClr val="accent1"/>
              </a:buClr>
              <a:defRPr sz="1400"/>
            </a:lvl1pPr>
            <a:lvl2pPr>
              <a:buClr>
                <a:schemeClr val="accent1"/>
              </a:buClr>
              <a:defRPr sz="1400"/>
            </a:lvl2pPr>
            <a:lvl3pPr>
              <a:buClr>
                <a:schemeClr val="accent1"/>
              </a:buClr>
              <a:defRPr sz="1400"/>
            </a:lvl3pPr>
            <a:lvl4pPr>
              <a:buClr>
                <a:schemeClr val="accent1"/>
              </a:buClr>
              <a:defRPr sz="1400"/>
            </a:lvl4pPr>
            <a:lvl5pPr>
              <a:buClr>
                <a:schemeClr val="accent1"/>
              </a:buCl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2">
            <a:extLst>
              <a:ext uri="{FF2B5EF4-FFF2-40B4-BE49-F238E27FC236}">
                <a16:creationId xmlns:a16="http://schemas.microsoft.com/office/drawing/2014/main" id="{08FD9A21-158D-0643-8DA3-AFD565C362BD}"/>
              </a:ext>
            </a:extLst>
          </p:cNvPr>
          <p:cNvSpPr>
            <a:spLocks noGrp="1"/>
          </p:cNvSpPr>
          <p:nvPr>
            <p:ph type="body" idx="13"/>
          </p:nvPr>
        </p:nvSpPr>
        <p:spPr>
          <a:xfrm>
            <a:off x="317325" y="1925890"/>
            <a:ext cx="4115779" cy="617934"/>
          </a:xfrm>
        </p:spPr>
        <p:txBody>
          <a:bodyPr lIns="0" tIns="0" rIns="0" bIns="0" anchor="t">
            <a:normAutofit/>
          </a:bodyPr>
          <a:lstStyle>
            <a:lvl1pPr marL="0" indent="0">
              <a:buNone/>
              <a:defRPr sz="16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16" name="Text Placeholder 4">
            <a:extLst>
              <a:ext uri="{FF2B5EF4-FFF2-40B4-BE49-F238E27FC236}">
                <a16:creationId xmlns:a16="http://schemas.microsoft.com/office/drawing/2014/main" id="{D8EB3F40-7591-314E-8F85-E334D4B4E0A3}"/>
              </a:ext>
            </a:extLst>
          </p:cNvPr>
          <p:cNvSpPr>
            <a:spLocks noGrp="1"/>
          </p:cNvSpPr>
          <p:nvPr>
            <p:ph type="body" sz="quarter" idx="14"/>
          </p:nvPr>
        </p:nvSpPr>
        <p:spPr>
          <a:xfrm>
            <a:off x="4710896" y="1925890"/>
            <a:ext cx="4104183" cy="617934"/>
          </a:xfrm>
        </p:spPr>
        <p:txBody>
          <a:bodyPr lIns="0" tIns="0" rIns="0" bIns="0" anchor="t">
            <a:normAutofit/>
          </a:bodyPr>
          <a:lstStyle>
            <a:lvl1pPr marL="0" indent="0">
              <a:buNone/>
              <a:defRPr sz="16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pic>
        <p:nvPicPr>
          <p:cNvPr id="11" name="Picture 10">
            <a:extLst>
              <a:ext uri="{FF2B5EF4-FFF2-40B4-BE49-F238E27FC236}">
                <a16:creationId xmlns:a16="http://schemas.microsoft.com/office/drawing/2014/main" id="{189B59C7-96A4-CA4F-9860-5F8370EE8BC7}"/>
              </a:ext>
            </a:extLst>
          </p:cNvPr>
          <p:cNvPicPr>
            <a:picLocks noChangeAspect="1"/>
          </p:cNvPicPr>
          <p:nvPr userDrawn="1"/>
        </p:nvPicPr>
        <p:blipFill>
          <a:blip r:embed="rId2"/>
          <a:stretch>
            <a:fillRect/>
          </a:stretch>
        </p:blipFill>
        <p:spPr>
          <a:xfrm>
            <a:off x="7466306" y="4322618"/>
            <a:ext cx="1677694" cy="820882"/>
          </a:xfrm>
          <a:prstGeom prst="rect">
            <a:avLst/>
          </a:prstGeom>
        </p:spPr>
      </p:pic>
    </p:spTree>
    <p:extLst>
      <p:ext uri="{BB962C8B-B14F-4D97-AF65-F5344CB8AC3E}">
        <p14:creationId xmlns:p14="http://schemas.microsoft.com/office/powerpoint/2010/main" val="31747901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pic>
        <p:nvPicPr>
          <p:cNvPr id="5" name="Picture 4" descr="A red surface with a black background&#10;&#10;Description automatically generated with medium confidence">
            <a:extLst>
              <a:ext uri="{FF2B5EF4-FFF2-40B4-BE49-F238E27FC236}">
                <a16:creationId xmlns:a16="http://schemas.microsoft.com/office/drawing/2014/main" id="{B61ADB00-69E2-3346-BF67-6504884B3B8A}"/>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317326" y="266700"/>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260872"/>
            <a:ext cx="3583343" cy="280988"/>
          </a:xfrm>
          <a:solidFill>
            <a:schemeClr val="bg1"/>
          </a:solidFill>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pic>
        <p:nvPicPr>
          <p:cNvPr id="12" name="Picture 11">
            <a:extLst>
              <a:ext uri="{FF2B5EF4-FFF2-40B4-BE49-F238E27FC236}">
                <a16:creationId xmlns:a16="http://schemas.microsoft.com/office/drawing/2014/main" id="{0AC89A0D-F85D-5A4E-A613-91762C54EAF9}"/>
              </a:ext>
            </a:extLst>
          </p:cNvPr>
          <p:cNvPicPr>
            <a:picLocks noChangeAspect="1"/>
          </p:cNvPicPr>
          <p:nvPr userDrawn="1"/>
        </p:nvPicPr>
        <p:blipFill>
          <a:blip r:embed="rId3"/>
          <a:stretch>
            <a:fillRect/>
          </a:stretch>
        </p:blipFill>
        <p:spPr>
          <a:xfrm>
            <a:off x="7466306" y="4322619"/>
            <a:ext cx="1677694" cy="820882"/>
          </a:xfrm>
          <a:prstGeom prst="rect">
            <a:avLst/>
          </a:prstGeom>
        </p:spPr>
      </p:pic>
      <p:sp>
        <p:nvSpPr>
          <p:cNvPr id="13" name="Text Placeholder 2">
            <a:extLst>
              <a:ext uri="{FF2B5EF4-FFF2-40B4-BE49-F238E27FC236}">
                <a16:creationId xmlns:a16="http://schemas.microsoft.com/office/drawing/2014/main" id="{32DB58E1-DB9B-1B4A-B1B0-30A0B6B57336}"/>
              </a:ext>
            </a:extLst>
          </p:cNvPr>
          <p:cNvSpPr>
            <a:spLocks noGrp="1"/>
          </p:cNvSpPr>
          <p:nvPr>
            <p:ph type="body" idx="13"/>
          </p:nvPr>
        </p:nvSpPr>
        <p:spPr>
          <a:xfrm>
            <a:off x="317325" y="4177695"/>
            <a:ext cx="4115779" cy="617934"/>
          </a:xfrm>
          <a:noFill/>
        </p:spPr>
        <p:txBody>
          <a:bodyPr lIns="0" tIns="0" rIns="0" bIns="0" anchor="t">
            <a:normAutofit/>
          </a:bodyPr>
          <a:lstStyle>
            <a:lvl1pPr marL="0" indent="0">
              <a:buNone/>
              <a:defRPr sz="12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graphicFrame>
        <p:nvGraphicFramePr>
          <p:cNvPr id="14" name="Table 14">
            <a:extLst>
              <a:ext uri="{FF2B5EF4-FFF2-40B4-BE49-F238E27FC236}">
                <a16:creationId xmlns:a16="http://schemas.microsoft.com/office/drawing/2014/main" id="{2E5345B5-DD05-564C-83B4-41F29B1D81C6}"/>
              </a:ext>
            </a:extLst>
          </p:cNvPr>
          <p:cNvGraphicFramePr>
            <a:graphicFrameLocks noGrp="1"/>
          </p:cNvGraphicFramePr>
          <p:nvPr userDrawn="1">
            <p:extLst>
              <p:ext uri="{D42A27DB-BD31-4B8C-83A1-F6EECF244321}">
                <p14:modId xmlns:p14="http://schemas.microsoft.com/office/powerpoint/2010/main" val="4172929289"/>
              </p:ext>
            </p:extLst>
          </p:nvPr>
        </p:nvGraphicFramePr>
        <p:xfrm>
          <a:off x="295983" y="1698150"/>
          <a:ext cx="8530692" cy="2353320"/>
        </p:xfrm>
        <a:graphic>
          <a:graphicData uri="http://schemas.openxmlformats.org/drawingml/2006/table">
            <a:tbl>
              <a:tblPr firstRow="1" bandRow="1">
                <a:tableStyleId>{073A0DAA-6AF3-43AB-8588-CEC1D06C72B9}</a:tableStyleId>
              </a:tblPr>
              <a:tblGrid>
                <a:gridCol w="1421782">
                  <a:extLst>
                    <a:ext uri="{9D8B030D-6E8A-4147-A177-3AD203B41FA5}">
                      <a16:colId xmlns:a16="http://schemas.microsoft.com/office/drawing/2014/main" val="1275900796"/>
                    </a:ext>
                  </a:extLst>
                </a:gridCol>
                <a:gridCol w="1421782">
                  <a:extLst>
                    <a:ext uri="{9D8B030D-6E8A-4147-A177-3AD203B41FA5}">
                      <a16:colId xmlns:a16="http://schemas.microsoft.com/office/drawing/2014/main" val="4214847412"/>
                    </a:ext>
                  </a:extLst>
                </a:gridCol>
                <a:gridCol w="1421782">
                  <a:extLst>
                    <a:ext uri="{9D8B030D-6E8A-4147-A177-3AD203B41FA5}">
                      <a16:colId xmlns:a16="http://schemas.microsoft.com/office/drawing/2014/main" val="1568005330"/>
                    </a:ext>
                  </a:extLst>
                </a:gridCol>
                <a:gridCol w="1421782">
                  <a:extLst>
                    <a:ext uri="{9D8B030D-6E8A-4147-A177-3AD203B41FA5}">
                      <a16:colId xmlns:a16="http://schemas.microsoft.com/office/drawing/2014/main" val="124885009"/>
                    </a:ext>
                  </a:extLst>
                </a:gridCol>
                <a:gridCol w="1421782">
                  <a:extLst>
                    <a:ext uri="{9D8B030D-6E8A-4147-A177-3AD203B41FA5}">
                      <a16:colId xmlns:a16="http://schemas.microsoft.com/office/drawing/2014/main" val="644165173"/>
                    </a:ext>
                  </a:extLst>
                </a:gridCol>
                <a:gridCol w="1421782">
                  <a:extLst>
                    <a:ext uri="{9D8B030D-6E8A-4147-A177-3AD203B41FA5}">
                      <a16:colId xmlns:a16="http://schemas.microsoft.com/office/drawing/2014/main" val="3103363122"/>
                    </a:ext>
                  </a:extLst>
                </a:gridCol>
              </a:tblGrid>
              <a:tr h="273060">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3752704291"/>
                  </a:ext>
                </a:extLst>
              </a:tr>
              <a:tr h="273060">
                <a:tc>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3277563532"/>
                  </a:ext>
                </a:extLst>
              </a:tr>
              <a:tr h="273060">
                <a:tc>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32301186"/>
                  </a:ext>
                </a:extLst>
              </a:tr>
              <a:tr h="273060">
                <a:tc>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555776790"/>
                  </a:ext>
                </a:extLst>
              </a:tr>
              <a:tr h="273060">
                <a:tc>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1922025"/>
                  </a:ext>
                </a:extLst>
              </a:tr>
              <a:tr h="273060">
                <a:tc>
                  <a:txBody>
                    <a:bodyPr/>
                    <a:lstStyle/>
                    <a:p>
                      <a:endParaRPr lang="en-US"/>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652892708"/>
                  </a:ext>
                </a:extLst>
              </a:tr>
              <a:tr h="273060">
                <a:tc>
                  <a:txBody>
                    <a:bodyPr/>
                    <a:lstStyle/>
                    <a:p>
                      <a:endParaRPr lang="en-US"/>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34654190"/>
                  </a:ext>
                </a:extLst>
              </a:tr>
              <a:tr h="273060">
                <a:tc>
                  <a:txBody>
                    <a:bodyPr/>
                    <a:lstStyle/>
                    <a:p>
                      <a:endParaRPr lang="en-US"/>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565005490"/>
                  </a:ext>
                </a:extLst>
              </a:tr>
            </a:tbl>
          </a:graphicData>
        </a:graphic>
      </p:graphicFrame>
    </p:spTree>
    <p:extLst>
      <p:ext uri="{BB962C8B-B14F-4D97-AF65-F5344CB8AC3E}">
        <p14:creationId xmlns:p14="http://schemas.microsoft.com/office/powerpoint/2010/main" val="5758292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Compariso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7FAB003-A06D-DA45-8946-141DAB9851AB}"/>
              </a:ext>
            </a:extLst>
          </p:cNvPr>
          <p:cNvPicPr>
            <a:picLocks noChangeAspect="1"/>
          </p:cNvPicPr>
          <p:nvPr userDrawn="1"/>
        </p:nvPicPr>
        <p:blipFill>
          <a:blip r:embed="rId2"/>
          <a:srcRect/>
          <a:stretch/>
        </p:blipFill>
        <p:spPr>
          <a:xfrm rot="10800000">
            <a:off x="0" y="0"/>
            <a:ext cx="9144000" cy="5143500"/>
          </a:xfrm>
          <a:prstGeom prst="rect">
            <a:avLst/>
          </a:prstGeom>
        </p:spPr>
      </p:pic>
      <p:sp>
        <p:nvSpPr>
          <p:cNvPr id="2" name="Title 1"/>
          <p:cNvSpPr>
            <a:spLocks noGrp="1"/>
          </p:cNvSpPr>
          <p:nvPr>
            <p:ph type="title"/>
          </p:nvPr>
        </p:nvSpPr>
        <p:spPr>
          <a:xfrm>
            <a:off x="317326" y="694211"/>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688383"/>
            <a:ext cx="3583343" cy="280988"/>
          </a:xfrm>
          <a:solidFill>
            <a:schemeClr val="bg1"/>
          </a:solidFill>
        </p:spPr>
        <p:txBody>
          <a:bodyPr lIns="0" tIns="0" rIns="0" bIns="0" anchor="t"/>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13" name="Text Placeholder 2">
            <a:extLst>
              <a:ext uri="{FF2B5EF4-FFF2-40B4-BE49-F238E27FC236}">
                <a16:creationId xmlns:a16="http://schemas.microsoft.com/office/drawing/2014/main" id="{32DB58E1-DB9B-1B4A-B1B0-30A0B6B57336}"/>
              </a:ext>
            </a:extLst>
          </p:cNvPr>
          <p:cNvSpPr>
            <a:spLocks noGrp="1"/>
          </p:cNvSpPr>
          <p:nvPr>
            <p:ph type="body" idx="13"/>
          </p:nvPr>
        </p:nvSpPr>
        <p:spPr>
          <a:xfrm>
            <a:off x="317325" y="4605206"/>
            <a:ext cx="4115779" cy="406181"/>
          </a:xfrm>
          <a:noFill/>
        </p:spPr>
        <p:txBody>
          <a:bodyPr lIns="0" tIns="0" rIns="0" bIns="0" anchor="t">
            <a:normAutofit/>
          </a:bodyPr>
          <a:lstStyle>
            <a:lvl1pPr marL="0" indent="0">
              <a:buNone/>
              <a:defRPr sz="12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graphicFrame>
        <p:nvGraphicFramePr>
          <p:cNvPr id="14" name="Table 14">
            <a:extLst>
              <a:ext uri="{FF2B5EF4-FFF2-40B4-BE49-F238E27FC236}">
                <a16:creationId xmlns:a16="http://schemas.microsoft.com/office/drawing/2014/main" id="{2E5345B5-DD05-564C-83B4-41F29B1D81C6}"/>
              </a:ext>
            </a:extLst>
          </p:cNvPr>
          <p:cNvGraphicFramePr>
            <a:graphicFrameLocks noGrp="1"/>
          </p:cNvGraphicFramePr>
          <p:nvPr userDrawn="1">
            <p:extLst>
              <p:ext uri="{D42A27DB-BD31-4B8C-83A1-F6EECF244321}">
                <p14:modId xmlns:p14="http://schemas.microsoft.com/office/powerpoint/2010/main" val="1617177248"/>
              </p:ext>
            </p:extLst>
          </p:nvPr>
        </p:nvGraphicFramePr>
        <p:xfrm>
          <a:off x="295983" y="2125661"/>
          <a:ext cx="8530692" cy="2353320"/>
        </p:xfrm>
        <a:graphic>
          <a:graphicData uri="http://schemas.openxmlformats.org/drawingml/2006/table">
            <a:tbl>
              <a:tblPr firstRow="1" bandRow="1">
                <a:tableStyleId>{073A0DAA-6AF3-43AB-8588-CEC1D06C72B9}</a:tableStyleId>
              </a:tblPr>
              <a:tblGrid>
                <a:gridCol w="1421782">
                  <a:extLst>
                    <a:ext uri="{9D8B030D-6E8A-4147-A177-3AD203B41FA5}">
                      <a16:colId xmlns:a16="http://schemas.microsoft.com/office/drawing/2014/main" val="1275900796"/>
                    </a:ext>
                  </a:extLst>
                </a:gridCol>
                <a:gridCol w="1421782">
                  <a:extLst>
                    <a:ext uri="{9D8B030D-6E8A-4147-A177-3AD203B41FA5}">
                      <a16:colId xmlns:a16="http://schemas.microsoft.com/office/drawing/2014/main" val="4214847412"/>
                    </a:ext>
                  </a:extLst>
                </a:gridCol>
                <a:gridCol w="1421782">
                  <a:extLst>
                    <a:ext uri="{9D8B030D-6E8A-4147-A177-3AD203B41FA5}">
                      <a16:colId xmlns:a16="http://schemas.microsoft.com/office/drawing/2014/main" val="1568005330"/>
                    </a:ext>
                  </a:extLst>
                </a:gridCol>
                <a:gridCol w="1421782">
                  <a:extLst>
                    <a:ext uri="{9D8B030D-6E8A-4147-A177-3AD203B41FA5}">
                      <a16:colId xmlns:a16="http://schemas.microsoft.com/office/drawing/2014/main" val="124885009"/>
                    </a:ext>
                  </a:extLst>
                </a:gridCol>
                <a:gridCol w="1421782">
                  <a:extLst>
                    <a:ext uri="{9D8B030D-6E8A-4147-A177-3AD203B41FA5}">
                      <a16:colId xmlns:a16="http://schemas.microsoft.com/office/drawing/2014/main" val="644165173"/>
                    </a:ext>
                  </a:extLst>
                </a:gridCol>
                <a:gridCol w="1421782">
                  <a:extLst>
                    <a:ext uri="{9D8B030D-6E8A-4147-A177-3AD203B41FA5}">
                      <a16:colId xmlns:a16="http://schemas.microsoft.com/office/drawing/2014/main" val="3103363122"/>
                    </a:ext>
                  </a:extLst>
                </a:gridCol>
              </a:tblGrid>
              <a:tr h="273060">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700" b="0" i="0" dirty="0">
                          <a:latin typeface="Arial" panose="020B0604020202020204" pitchFamily="34" charset="0"/>
                          <a:cs typeface="Arial" panose="020B0604020202020204" pitchFamily="34" charset="0"/>
                        </a:rPr>
                        <a:t>Click to edit Master text styles</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3752704291"/>
                  </a:ext>
                </a:extLst>
              </a:tr>
              <a:tr h="273060">
                <a:tc>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3277563532"/>
                  </a:ext>
                </a:extLst>
              </a:tr>
              <a:tr h="273060">
                <a:tc>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32301186"/>
                  </a:ext>
                </a:extLst>
              </a:tr>
              <a:tr h="273060">
                <a:tc>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555776790"/>
                  </a:ext>
                </a:extLst>
              </a:tr>
              <a:tr h="273060">
                <a:tc>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1922025"/>
                  </a:ext>
                </a:extLst>
              </a:tr>
              <a:tr h="273060">
                <a:tc>
                  <a:txBody>
                    <a:bodyPr/>
                    <a:lstStyle/>
                    <a:p>
                      <a:endParaRPr lang="en-US"/>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652892708"/>
                  </a:ext>
                </a:extLst>
              </a:tr>
              <a:tr h="273060">
                <a:tc>
                  <a:txBody>
                    <a:bodyPr/>
                    <a:lstStyle/>
                    <a:p>
                      <a:endParaRPr lang="en-US"/>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34654190"/>
                  </a:ext>
                </a:extLst>
              </a:tr>
              <a:tr h="273060">
                <a:tc>
                  <a:txBody>
                    <a:bodyPr/>
                    <a:lstStyle/>
                    <a:p>
                      <a:endParaRPr lang="en-US"/>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565005490"/>
                  </a:ext>
                </a:extLst>
              </a:tr>
            </a:tbl>
          </a:graphicData>
        </a:graphic>
      </p:graphicFrame>
      <p:pic>
        <p:nvPicPr>
          <p:cNvPr id="9" name="Picture 8">
            <a:extLst>
              <a:ext uri="{FF2B5EF4-FFF2-40B4-BE49-F238E27FC236}">
                <a16:creationId xmlns:a16="http://schemas.microsoft.com/office/drawing/2014/main" id="{A2442647-A031-9D4A-96A6-BE22315D0FE5}"/>
              </a:ext>
            </a:extLst>
          </p:cNvPr>
          <p:cNvPicPr>
            <a:picLocks noChangeAspect="1"/>
          </p:cNvPicPr>
          <p:nvPr userDrawn="1"/>
        </p:nvPicPr>
        <p:blipFill>
          <a:blip r:embed="rId3"/>
          <a:stretch>
            <a:fillRect/>
          </a:stretch>
        </p:blipFill>
        <p:spPr>
          <a:xfrm>
            <a:off x="7466306" y="4322618"/>
            <a:ext cx="1677694" cy="820882"/>
          </a:xfrm>
          <a:prstGeom prst="rect">
            <a:avLst/>
          </a:prstGeom>
        </p:spPr>
      </p:pic>
    </p:spTree>
    <p:extLst>
      <p:ext uri="{BB962C8B-B14F-4D97-AF65-F5344CB8AC3E}">
        <p14:creationId xmlns:p14="http://schemas.microsoft.com/office/powerpoint/2010/main" val="1348268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677779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288899A-3E5B-BA4E-AD05-70BC0F347588}"/>
              </a:ext>
            </a:extLst>
          </p:cNvPr>
          <p:cNvSpPr>
            <a:spLocks noGrp="1"/>
          </p:cNvSpPr>
          <p:nvPr>
            <p:ph type="title"/>
          </p:nvPr>
        </p:nvSpPr>
        <p:spPr>
          <a:xfrm>
            <a:off x="317324" y="273844"/>
            <a:ext cx="8509349" cy="994172"/>
          </a:xfrm>
        </p:spPr>
        <p:txBody>
          <a:bodyPr lIns="0" tIns="0" rIns="0" bIns="0" anchor="t">
            <a:normAutofit/>
          </a:bodyPr>
          <a:lstStyle>
            <a:lvl1pPr>
              <a:defRPr sz="2400"/>
            </a:lvl1pPr>
          </a:lstStyle>
          <a:p>
            <a:r>
              <a:rPr lang="en-US" dirty="0"/>
              <a:t>Click to edit Master title style</a:t>
            </a:r>
          </a:p>
        </p:txBody>
      </p:sp>
      <p:pic>
        <p:nvPicPr>
          <p:cNvPr id="11" name="Picture 10">
            <a:extLst>
              <a:ext uri="{FF2B5EF4-FFF2-40B4-BE49-F238E27FC236}">
                <a16:creationId xmlns:a16="http://schemas.microsoft.com/office/drawing/2014/main" id="{D44AD312-BF24-FE42-AD2E-D8FEC5D6F686}"/>
              </a:ext>
            </a:extLst>
          </p:cNvPr>
          <p:cNvPicPr>
            <a:picLocks noChangeAspect="1"/>
          </p:cNvPicPr>
          <p:nvPr userDrawn="1"/>
        </p:nvPicPr>
        <p:blipFill>
          <a:blip r:embed="rId2"/>
          <a:stretch>
            <a:fillRect/>
          </a:stretch>
        </p:blipFill>
        <p:spPr>
          <a:xfrm>
            <a:off x="7466306" y="4322618"/>
            <a:ext cx="1677694" cy="820882"/>
          </a:xfrm>
          <a:prstGeom prst="rect">
            <a:avLst/>
          </a:prstGeom>
        </p:spPr>
      </p:pic>
    </p:spTree>
    <p:extLst>
      <p:ext uri="{BB962C8B-B14F-4D97-AF65-F5344CB8AC3E}">
        <p14:creationId xmlns:p14="http://schemas.microsoft.com/office/powerpoint/2010/main" val="36600451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5A1F5D90-56BB-674A-9041-227D3021E746}"/>
              </a:ext>
            </a:extLst>
          </p:cNvPr>
          <p:cNvPicPr>
            <a:picLocks noChangeAspect="1"/>
          </p:cNvPicPr>
          <p:nvPr userDrawn="1"/>
        </p:nvPicPr>
        <p:blipFill rotWithShape="1">
          <a:blip r:embed="rId2"/>
          <a:srcRect t="19900" r="5229"/>
          <a:stretch/>
        </p:blipFill>
        <p:spPr>
          <a:xfrm>
            <a:off x="-2" y="0"/>
            <a:ext cx="9144001" cy="5143500"/>
          </a:xfrm>
          <a:prstGeom prst="rect">
            <a:avLst/>
          </a:prstGeom>
        </p:spPr>
      </p:pic>
      <p:pic>
        <p:nvPicPr>
          <p:cNvPr id="2" name="Picture 1">
            <a:extLst>
              <a:ext uri="{FF2B5EF4-FFF2-40B4-BE49-F238E27FC236}">
                <a16:creationId xmlns:a16="http://schemas.microsoft.com/office/drawing/2014/main" id="{CE9AA04F-58B8-3741-9C29-4F86DC07A140}"/>
              </a:ext>
            </a:extLst>
          </p:cNvPr>
          <p:cNvPicPr>
            <a:picLocks noChangeAspect="1"/>
          </p:cNvPicPr>
          <p:nvPr userDrawn="1"/>
        </p:nvPicPr>
        <p:blipFill rotWithShape="1">
          <a:blip r:embed="rId3"/>
          <a:srcRect l="54706" b="50811"/>
          <a:stretch/>
        </p:blipFill>
        <p:spPr>
          <a:xfrm>
            <a:off x="4695111" y="3591782"/>
            <a:ext cx="4448889" cy="1551718"/>
          </a:xfrm>
          <a:prstGeom prst="rect">
            <a:avLst/>
          </a:prstGeom>
        </p:spPr>
      </p:pic>
      <p:pic>
        <p:nvPicPr>
          <p:cNvPr id="8" name="Picture 7">
            <a:extLst>
              <a:ext uri="{FF2B5EF4-FFF2-40B4-BE49-F238E27FC236}">
                <a16:creationId xmlns:a16="http://schemas.microsoft.com/office/drawing/2014/main" id="{9C6E04D9-E10F-5445-AA6F-0BD7CCA0497C}"/>
              </a:ext>
            </a:extLst>
          </p:cNvPr>
          <p:cNvPicPr>
            <a:picLocks noChangeAspect="1"/>
          </p:cNvPicPr>
          <p:nvPr userDrawn="1"/>
        </p:nvPicPr>
        <p:blipFill rotWithShape="1">
          <a:blip r:embed="rId4"/>
          <a:srcRect l="37497" t="66808"/>
          <a:stretch/>
        </p:blipFill>
        <p:spPr>
          <a:xfrm>
            <a:off x="-2" y="0"/>
            <a:ext cx="9144001" cy="2571750"/>
          </a:xfrm>
          <a:prstGeom prst="rect">
            <a:avLst/>
          </a:prstGeom>
        </p:spPr>
      </p:pic>
      <p:sp>
        <p:nvSpPr>
          <p:cNvPr id="10" name="Title 1">
            <a:extLst>
              <a:ext uri="{FF2B5EF4-FFF2-40B4-BE49-F238E27FC236}">
                <a16:creationId xmlns:a16="http://schemas.microsoft.com/office/drawing/2014/main" id="{010B0C93-FD51-3A4E-857B-7D636927F282}"/>
              </a:ext>
            </a:extLst>
          </p:cNvPr>
          <p:cNvSpPr>
            <a:spLocks noGrp="1"/>
          </p:cNvSpPr>
          <p:nvPr>
            <p:ph type="ctrTitle"/>
          </p:nvPr>
        </p:nvSpPr>
        <p:spPr>
          <a:xfrm>
            <a:off x="402336" y="421148"/>
            <a:ext cx="5712714" cy="615219"/>
          </a:xfrm>
        </p:spPr>
        <p:txBody>
          <a:bodyPr lIns="0" tIns="0" rIns="0" bIns="0" anchor="t">
            <a:normAutofit/>
          </a:bodyPr>
          <a:lstStyle>
            <a:lvl1pPr algn="l">
              <a:defRPr sz="2400" b="1">
                <a:solidFill>
                  <a:schemeClr val="tx1"/>
                </a:solidFill>
              </a:defRPr>
            </a:lvl1pPr>
          </a:lstStyle>
          <a:p>
            <a:r>
              <a:rPr lang="en-US" dirty="0"/>
              <a:t>Click to edit Master title style</a:t>
            </a:r>
          </a:p>
        </p:txBody>
      </p:sp>
      <p:sp>
        <p:nvSpPr>
          <p:cNvPr id="11" name="Subtitle 2">
            <a:extLst>
              <a:ext uri="{FF2B5EF4-FFF2-40B4-BE49-F238E27FC236}">
                <a16:creationId xmlns:a16="http://schemas.microsoft.com/office/drawing/2014/main" id="{AA900B0B-5519-B742-BA4D-9FD1125EAACF}"/>
              </a:ext>
            </a:extLst>
          </p:cNvPr>
          <p:cNvSpPr>
            <a:spLocks noGrp="1"/>
          </p:cNvSpPr>
          <p:nvPr>
            <p:ph type="subTitle" idx="1"/>
          </p:nvPr>
        </p:nvSpPr>
        <p:spPr>
          <a:xfrm>
            <a:off x="402336" y="1141169"/>
            <a:ext cx="3685570" cy="1241822"/>
          </a:xfrm>
        </p:spPr>
        <p:txBody>
          <a:bodyPr lIns="0" tIns="0" rIns="0" bIns="0"/>
          <a:lstStyle>
            <a:lvl1pPr marL="0" indent="0" algn="l">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12" name="Picture 11">
            <a:extLst>
              <a:ext uri="{FF2B5EF4-FFF2-40B4-BE49-F238E27FC236}">
                <a16:creationId xmlns:a16="http://schemas.microsoft.com/office/drawing/2014/main" id="{0A16D63E-661A-4745-A39F-1A481614C98F}"/>
              </a:ext>
            </a:extLst>
          </p:cNvPr>
          <p:cNvPicPr>
            <a:picLocks noChangeAspect="1"/>
          </p:cNvPicPr>
          <p:nvPr userDrawn="1"/>
        </p:nvPicPr>
        <p:blipFill>
          <a:blip r:embed="rId5"/>
          <a:stretch>
            <a:fillRect/>
          </a:stretch>
        </p:blipFill>
        <p:spPr>
          <a:xfrm>
            <a:off x="6656712" y="3926491"/>
            <a:ext cx="2487288" cy="1217009"/>
          </a:xfrm>
          <a:prstGeom prst="rect">
            <a:avLst/>
          </a:prstGeom>
        </p:spPr>
      </p:pic>
    </p:spTree>
    <p:extLst>
      <p:ext uri="{BB962C8B-B14F-4D97-AF65-F5344CB8AC3E}">
        <p14:creationId xmlns:p14="http://schemas.microsoft.com/office/powerpoint/2010/main" val="42530579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Two Content">
    <p:bg>
      <p:bgPr>
        <a:solidFill>
          <a:schemeClr val="accent1"/>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10B0C93-FD51-3A4E-857B-7D636927F282}"/>
              </a:ext>
            </a:extLst>
          </p:cNvPr>
          <p:cNvSpPr>
            <a:spLocks noGrp="1"/>
          </p:cNvSpPr>
          <p:nvPr>
            <p:ph type="ctrTitle"/>
          </p:nvPr>
        </p:nvSpPr>
        <p:spPr>
          <a:xfrm>
            <a:off x="402335" y="1230818"/>
            <a:ext cx="8271017" cy="615219"/>
          </a:xfrm>
        </p:spPr>
        <p:txBody>
          <a:bodyPr lIns="0" tIns="0" rIns="0" bIns="0" anchor="t">
            <a:normAutofit/>
          </a:bodyPr>
          <a:lstStyle>
            <a:lvl1pPr algn="l">
              <a:defRPr sz="3200" b="1">
                <a:solidFill>
                  <a:schemeClr val="tx1"/>
                </a:solidFill>
              </a:defRPr>
            </a:lvl1pPr>
          </a:lstStyle>
          <a:p>
            <a:r>
              <a:rPr lang="en-US" dirty="0"/>
              <a:t>Click to edit Master title style</a:t>
            </a:r>
          </a:p>
        </p:txBody>
      </p:sp>
      <p:sp>
        <p:nvSpPr>
          <p:cNvPr id="11" name="Subtitle 2">
            <a:extLst>
              <a:ext uri="{FF2B5EF4-FFF2-40B4-BE49-F238E27FC236}">
                <a16:creationId xmlns:a16="http://schemas.microsoft.com/office/drawing/2014/main" id="{AA900B0B-5519-B742-BA4D-9FD1125EAACF}"/>
              </a:ext>
            </a:extLst>
          </p:cNvPr>
          <p:cNvSpPr>
            <a:spLocks noGrp="1"/>
          </p:cNvSpPr>
          <p:nvPr>
            <p:ph type="subTitle" idx="1"/>
          </p:nvPr>
        </p:nvSpPr>
        <p:spPr>
          <a:xfrm>
            <a:off x="402335" y="1950839"/>
            <a:ext cx="5336065" cy="1241822"/>
          </a:xfrm>
        </p:spPr>
        <p:txBody>
          <a:bodyPr lIns="0" tIns="0" rIns="0" bIns="0"/>
          <a:lstStyle>
            <a:lvl1pPr marL="0" indent="0" algn="l">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12" name="Picture 11">
            <a:extLst>
              <a:ext uri="{FF2B5EF4-FFF2-40B4-BE49-F238E27FC236}">
                <a16:creationId xmlns:a16="http://schemas.microsoft.com/office/drawing/2014/main" id="{0A16D63E-661A-4745-A39F-1A481614C98F}"/>
              </a:ext>
            </a:extLst>
          </p:cNvPr>
          <p:cNvPicPr>
            <a:picLocks noChangeAspect="1"/>
          </p:cNvPicPr>
          <p:nvPr userDrawn="1"/>
        </p:nvPicPr>
        <p:blipFill>
          <a:blip r:embed="rId2"/>
          <a:stretch>
            <a:fillRect/>
          </a:stretch>
        </p:blipFill>
        <p:spPr>
          <a:xfrm>
            <a:off x="6656712" y="3926491"/>
            <a:ext cx="2487288" cy="1217009"/>
          </a:xfrm>
          <a:prstGeom prst="rect">
            <a:avLst/>
          </a:prstGeom>
        </p:spPr>
      </p:pic>
    </p:spTree>
    <p:extLst>
      <p:ext uri="{BB962C8B-B14F-4D97-AF65-F5344CB8AC3E}">
        <p14:creationId xmlns:p14="http://schemas.microsoft.com/office/powerpoint/2010/main" val="25267499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_Two Content">
    <p:bg>
      <p:bgPr>
        <a:solidFill>
          <a:schemeClr val="tx1"/>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10B0C93-FD51-3A4E-857B-7D636927F282}"/>
              </a:ext>
            </a:extLst>
          </p:cNvPr>
          <p:cNvSpPr>
            <a:spLocks noGrp="1"/>
          </p:cNvSpPr>
          <p:nvPr>
            <p:ph type="ctrTitle"/>
          </p:nvPr>
        </p:nvSpPr>
        <p:spPr>
          <a:xfrm>
            <a:off x="402335" y="1230818"/>
            <a:ext cx="8271017" cy="615219"/>
          </a:xfrm>
        </p:spPr>
        <p:txBody>
          <a:bodyPr lIns="0" tIns="0" rIns="0" bIns="0" anchor="t">
            <a:normAutofit/>
          </a:bodyPr>
          <a:lstStyle>
            <a:lvl1pPr algn="l">
              <a:defRPr sz="3200" b="1">
                <a:solidFill>
                  <a:schemeClr val="accent1"/>
                </a:solidFill>
              </a:defRPr>
            </a:lvl1pPr>
          </a:lstStyle>
          <a:p>
            <a:r>
              <a:rPr lang="en-US" dirty="0"/>
              <a:t>Click to edit Master title style</a:t>
            </a:r>
          </a:p>
        </p:txBody>
      </p:sp>
      <p:sp>
        <p:nvSpPr>
          <p:cNvPr id="11" name="Subtitle 2">
            <a:extLst>
              <a:ext uri="{FF2B5EF4-FFF2-40B4-BE49-F238E27FC236}">
                <a16:creationId xmlns:a16="http://schemas.microsoft.com/office/drawing/2014/main" id="{AA900B0B-5519-B742-BA4D-9FD1125EAACF}"/>
              </a:ext>
            </a:extLst>
          </p:cNvPr>
          <p:cNvSpPr>
            <a:spLocks noGrp="1"/>
          </p:cNvSpPr>
          <p:nvPr>
            <p:ph type="subTitle" idx="1"/>
          </p:nvPr>
        </p:nvSpPr>
        <p:spPr>
          <a:xfrm>
            <a:off x="402335" y="1950839"/>
            <a:ext cx="5336065" cy="1241822"/>
          </a:xfrm>
        </p:spPr>
        <p:txBody>
          <a:bodyPr lIns="0" tIns="0" rIns="0" bIns="0"/>
          <a:lstStyle>
            <a:lvl1pPr marL="0" indent="0" algn="l">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12" name="Picture 11">
            <a:extLst>
              <a:ext uri="{FF2B5EF4-FFF2-40B4-BE49-F238E27FC236}">
                <a16:creationId xmlns:a16="http://schemas.microsoft.com/office/drawing/2014/main" id="{0A16D63E-661A-4745-A39F-1A481614C98F}"/>
              </a:ext>
            </a:extLst>
          </p:cNvPr>
          <p:cNvPicPr>
            <a:picLocks noChangeAspect="1"/>
          </p:cNvPicPr>
          <p:nvPr userDrawn="1"/>
        </p:nvPicPr>
        <p:blipFill>
          <a:blip r:embed="rId2"/>
          <a:stretch>
            <a:fillRect/>
          </a:stretch>
        </p:blipFill>
        <p:spPr>
          <a:xfrm>
            <a:off x="6656712" y="3926491"/>
            <a:ext cx="2487288" cy="1217009"/>
          </a:xfrm>
          <a:prstGeom prst="rect">
            <a:avLst/>
          </a:prstGeom>
        </p:spPr>
      </p:pic>
    </p:spTree>
    <p:extLst>
      <p:ext uri="{BB962C8B-B14F-4D97-AF65-F5344CB8AC3E}">
        <p14:creationId xmlns:p14="http://schemas.microsoft.com/office/powerpoint/2010/main" val="5222779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7" name="Picture 6" descr="Shape&#10;&#10;Description automatically generated">
            <a:extLst>
              <a:ext uri="{FF2B5EF4-FFF2-40B4-BE49-F238E27FC236}">
                <a16:creationId xmlns:a16="http://schemas.microsoft.com/office/drawing/2014/main" id="{0AB93D99-7BA8-A74A-BFBE-AE69998D07B1}"/>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8" name="Picture 7">
            <a:extLst>
              <a:ext uri="{FF2B5EF4-FFF2-40B4-BE49-F238E27FC236}">
                <a16:creationId xmlns:a16="http://schemas.microsoft.com/office/drawing/2014/main" id="{956EF556-0843-9F49-B24F-0155AC1D426B}"/>
              </a:ext>
            </a:extLst>
          </p:cNvPr>
          <p:cNvPicPr>
            <a:picLocks noChangeAspect="1"/>
          </p:cNvPicPr>
          <p:nvPr userDrawn="1"/>
        </p:nvPicPr>
        <p:blipFill>
          <a:blip r:embed="rId3"/>
          <a:stretch>
            <a:fillRect/>
          </a:stretch>
        </p:blipFill>
        <p:spPr>
          <a:xfrm>
            <a:off x="5732600" y="2525197"/>
            <a:ext cx="2990851" cy="1463398"/>
          </a:xfrm>
          <a:prstGeom prst="rect">
            <a:avLst/>
          </a:prstGeom>
        </p:spPr>
      </p:pic>
      <p:sp>
        <p:nvSpPr>
          <p:cNvPr id="9" name="Title 1">
            <a:extLst>
              <a:ext uri="{FF2B5EF4-FFF2-40B4-BE49-F238E27FC236}">
                <a16:creationId xmlns:a16="http://schemas.microsoft.com/office/drawing/2014/main" id="{E8A62ABC-8BF6-4141-81B1-2579AA5B2935}"/>
              </a:ext>
            </a:extLst>
          </p:cNvPr>
          <p:cNvSpPr>
            <a:spLocks noGrp="1"/>
          </p:cNvSpPr>
          <p:nvPr>
            <p:ph type="title" hasCustomPrompt="1"/>
          </p:nvPr>
        </p:nvSpPr>
        <p:spPr>
          <a:xfrm>
            <a:off x="2319306" y="1286908"/>
            <a:ext cx="5968416" cy="994172"/>
          </a:xfrm>
        </p:spPr>
        <p:txBody>
          <a:bodyPr lIns="0" tIns="0" rIns="0" bIns="0">
            <a:normAutofit/>
          </a:bodyPr>
          <a:lstStyle>
            <a:lvl1pPr algn="r">
              <a:defRPr sz="4800">
                <a:solidFill>
                  <a:schemeClr val="bg1"/>
                </a:solidFill>
              </a:defRPr>
            </a:lvl1pPr>
          </a:lstStyle>
          <a:p>
            <a:r>
              <a:rPr lang="en-US" dirty="0"/>
              <a:t>Thank you!</a:t>
            </a:r>
          </a:p>
        </p:txBody>
      </p:sp>
    </p:spTree>
    <p:extLst>
      <p:ext uri="{BB962C8B-B14F-4D97-AF65-F5344CB8AC3E}">
        <p14:creationId xmlns:p14="http://schemas.microsoft.com/office/powerpoint/2010/main" val="2126999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5CD1AF-403C-F744-9D58-F0FC7A331924}"/>
              </a:ext>
            </a:extLst>
          </p:cNvPr>
          <p:cNvPicPr>
            <a:picLocks noChangeAspect="1"/>
          </p:cNvPicPr>
          <p:nvPr userDrawn="1"/>
        </p:nvPicPr>
        <p:blipFill>
          <a:blip r:embed="rId2"/>
          <a:srcRect/>
          <a:stretch/>
        </p:blipFill>
        <p:spPr>
          <a:xfrm>
            <a:off x="0" y="0"/>
            <a:ext cx="9144000" cy="5143500"/>
          </a:xfrm>
          <a:prstGeom prst="rect">
            <a:avLst/>
          </a:prstGeom>
        </p:spPr>
      </p:pic>
      <p:sp>
        <p:nvSpPr>
          <p:cNvPr id="12" name="Title 1">
            <a:extLst>
              <a:ext uri="{FF2B5EF4-FFF2-40B4-BE49-F238E27FC236}">
                <a16:creationId xmlns:a16="http://schemas.microsoft.com/office/drawing/2014/main" id="{82D04D02-F846-0C4B-99A6-45E417F5EFD7}"/>
              </a:ext>
            </a:extLst>
          </p:cNvPr>
          <p:cNvSpPr>
            <a:spLocks noGrp="1"/>
          </p:cNvSpPr>
          <p:nvPr>
            <p:ph type="ctrTitle"/>
          </p:nvPr>
        </p:nvSpPr>
        <p:spPr>
          <a:xfrm>
            <a:off x="402336" y="421148"/>
            <a:ext cx="5712714" cy="1790700"/>
          </a:xfrm>
        </p:spPr>
        <p:txBody>
          <a:bodyPr lIns="0" tIns="0" rIns="0" bIns="0" anchor="b">
            <a:normAutofit/>
          </a:bodyPr>
          <a:lstStyle>
            <a:lvl1pPr algn="l">
              <a:defRPr sz="3200" b="1"/>
            </a:lvl1pPr>
          </a:lstStyle>
          <a:p>
            <a:r>
              <a:rPr lang="en-US" dirty="0"/>
              <a:t>Click to edit Master title style</a:t>
            </a:r>
          </a:p>
        </p:txBody>
      </p:sp>
      <p:sp>
        <p:nvSpPr>
          <p:cNvPr id="13" name="Subtitle 2">
            <a:extLst>
              <a:ext uri="{FF2B5EF4-FFF2-40B4-BE49-F238E27FC236}">
                <a16:creationId xmlns:a16="http://schemas.microsoft.com/office/drawing/2014/main" id="{2E489BDA-58A5-9D48-933E-BB1CDC1953A8}"/>
              </a:ext>
            </a:extLst>
          </p:cNvPr>
          <p:cNvSpPr>
            <a:spLocks noGrp="1"/>
          </p:cNvSpPr>
          <p:nvPr>
            <p:ph type="subTitle" idx="1"/>
          </p:nvPr>
        </p:nvSpPr>
        <p:spPr>
          <a:xfrm>
            <a:off x="402336" y="2280904"/>
            <a:ext cx="5712714" cy="1241822"/>
          </a:xfrm>
        </p:spPr>
        <p:txBody>
          <a:bodyPr lIns="0" tIns="0" rIns="0" bIns="0"/>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a:extLst>
              <a:ext uri="{FF2B5EF4-FFF2-40B4-BE49-F238E27FC236}">
                <a16:creationId xmlns:a16="http://schemas.microsoft.com/office/drawing/2014/main" id="{5071D47B-9083-3A40-8AF8-99EB385752C1}"/>
              </a:ext>
            </a:extLst>
          </p:cNvPr>
          <p:cNvPicPr>
            <a:picLocks noChangeAspect="1"/>
          </p:cNvPicPr>
          <p:nvPr userDrawn="1"/>
        </p:nvPicPr>
        <p:blipFill>
          <a:blip r:embed="rId3"/>
          <a:stretch>
            <a:fillRect/>
          </a:stretch>
        </p:blipFill>
        <p:spPr>
          <a:xfrm>
            <a:off x="7028030" y="4108174"/>
            <a:ext cx="2115970" cy="1035326"/>
          </a:xfrm>
          <a:prstGeom prst="rect">
            <a:avLst/>
          </a:prstGeom>
        </p:spPr>
      </p:pic>
    </p:spTree>
    <p:extLst>
      <p:ext uri="{BB962C8B-B14F-4D97-AF65-F5344CB8AC3E}">
        <p14:creationId xmlns:p14="http://schemas.microsoft.com/office/powerpoint/2010/main" val="2443748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5CD1AF-403C-F744-9D58-F0FC7A331924}"/>
              </a:ext>
            </a:extLst>
          </p:cNvPr>
          <p:cNvPicPr>
            <a:picLocks noChangeAspect="1"/>
          </p:cNvPicPr>
          <p:nvPr userDrawn="1"/>
        </p:nvPicPr>
        <p:blipFill>
          <a:blip r:embed="rId2"/>
          <a:srcRect/>
          <a:stretch/>
        </p:blipFill>
        <p:spPr>
          <a:xfrm>
            <a:off x="0" y="0"/>
            <a:ext cx="9144000" cy="5143500"/>
          </a:xfrm>
          <a:prstGeom prst="rect">
            <a:avLst/>
          </a:prstGeom>
        </p:spPr>
      </p:pic>
      <p:sp>
        <p:nvSpPr>
          <p:cNvPr id="12" name="Title 1">
            <a:extLst>
              <a:ext uri="{FF2B5EF4-FFF2-40B4-BE49-F238E27FC236}">
                <a16:creationId xmlns:a16="http://schemas.microsoft.com/office/drawing/2014/main" id="{82D04D02-F846-0C4B-99A6-45E417F5EFD7}"/>
              </a:ext>
            </a:extLst>
          </p:cNvPr>
          <p:cNvSpPr>
            <a:spLocks noGrp="1"/>
          </p:cNvSpPr>
          <p:nvPr>
            <p:ph type="ctrTitle"/>
          </p:nvPr>
        </p:nvSpPr>
        <p:spPr>
          <a:xfrm>
            <a:off x="402336" y="1325216"/>
            <a:ext cx="5712714" cy="740857"/>
          </a:xfrm>
        </p:spPr>
        <p:txBody>
          <a:bodyPr lIns="0" tIns="0" rIns="0" bIns="0" anchor="b">
            <a:normAutofit/>
          </a:bodyPr>
          <a:lstStyle>
            <a:lvl1pPr algn="l">
              <a:defRPr sz="3200" b="1"/>
            </a:lvl1pPr>
          </a:lstStyle>
          <a:p>
            <a:r>
              <a:rPr lang="en-US" dirty="0"/>
              <a:t>Click to edit Master title style</a:t>
            </a:r>
          </a:p>
        </p:txBody>
      </p:sp>
      <p:sp>
        <p:nvSpPr>
          <p:cNvPr id="13" name="Subtitle 2">
            <a:extLst>
              <a:ext uri="{FF2B5EF4-FFF2-40B4-BE49-F238E27FC236}">
                <a16:creationId xmlns:a16="http://schemas.microsoft.com/office/drawing/2014/main" id="{2E489BDA-58A5-9D48-933E-BB1CDC1953A8}"/>
              </a:ext>
            </a:extLst>
          </p:cNvPr>
          <p:cNvSpPr>
            <a:spLocks noGrp="1"/>
          </p:cNvSpPr>
          <p:nvPr>
            <p:ph type="subTitle" idx="1"/>
          </p:nvPr>
        </p:nvSpPr>
        <p:spPr>
          <a:xfrm>
            <a:off x="402336" y="2135129"/>
            <a:ext cx="5712714" cy="1469461"/>
          </a:xfrm>
        </p:spPr>
        <p:txBody>
          <a:bodyPr lIns="0" tIns="0" rIns="0" bIns="0"/>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9" name="Picture 8">
            <a:extLst>
              <a:ext uri="{FF2B5EF4-FFF2-40B4-BE49-F238E27FC236}">
                <a16:creationId xmlns:a16="http://schemas.microsoft.com/office/drawing/2014/main" id="{259FD060-1D9F-3942-9D31-B3D158FBB29D}"/>
              </a:ext>
            </a:extLst>
          </p:cNvPr>
          <p:cNvPicPr>
            <a:picLocks noChangeAspect="1"/>
          </p:cNvPicPr>
          <p:nvPr userDrawn="1"/>
        </p:nvPicPr>
        <p:blipFill>
          <a:blip r:embed="rId3"/>
          <a:stretch>
            <a:fillRect/>
          </a:stretch>
        </p:blipFill>
        <p:spPr>
          <a:xfrm>
            <a:off x="7466306" y="4322619"/>
            <a:ext cx="1677694" cy="820882"/>
          </a:xfrm>
          <a:prstGeom prst="rect">
            <a:avLst/>
          </a:prstGeom>
        </p:spPr>
      </p:pic>
    </p:spTree>
    <p:extLst>
      <p:ext uri="{BB962C8B-B14F-4D97-AF65-F5344CB8AC3E}">
        <p14:creationId xmlns:p14="http://schemas.microsoft.com/office/powerpoint/2010/main" val="590145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5CD1AF-403C-F744-9D58-F0FC7A331924}"/>
              </a:ext>
            </a:extLst>
          </p:cNvPr>
          <p:cNvPicPr>
            <a:picLocks noChangeAspect="1"/>
          </p:cNvPicPr>
          <p:nvPr userDrawn="1"/>
        </p:nvPicPr>
        <p:blipFill>
          <a:blip r:embed="rId2"/>
          <a:srcRect/>
          <a:stretch/>
        </p:blipFill>
        <p:spPr>
          <a:xfrm>
            <a:off x="0" y="0"/>
            <a:ext cx="9144000" cy="5143500"/>
          </a:xfrm>
          <a:prstGeom prst="rect">
            <a:avLst/>
          </a:prstGeom>
        </p:spPr>
      </p:pic>
      <p:sp>
        <p:nvSpPr>
          <p:cNvPr id="12" name="Title 1">
            <a:extLst>
              <a:ext uri="{FF2B5EF4-FFF2-40B4-BE49-F238E27FC236}">
                <a16:creationId xmlns:a16="http://schemas.microsoft.com/office/drawing/2014/main" id="{82D04D02-F846-0C4B-99A6-45E417F5EFD7}"/>
              </a:ext>
            </a:extLst>
          </p:cNvPr>
          <p:cNvSpPr>
            <a:spLocks noGrp="1"/>
          </p:cNvSpPr>
          <p:nvPr>
            <p:ph type="ctrTitle"/>
          </p:nvPr>
        </p:nvSpPr>
        <p:spPr>
          <a:xfrm>
            <a:off x="402336" y="1325216"/>
            <a:ext cx="5712714" cy="740857"/>
          </a:xfrm>
        </p:spPr>
        <p:txBody>
          <a:bodyPr lIns="0" tIns="0" rIns="0" bIns="0" anchor="b">
            <a:normAutofit/>
          </a:bodyPr>
          <a:lstStyle>
            <a:lvl1pPr algn="l">
              <a:defRPr sz="3200" b="1"/>
            </a:lvl1pPr>
          </a:lstStyle>
          <a:p>
            <a:r>
              <a:rPr lang="en-US" dirty="0"/>
              <a:t>Click to edit Master title style</a:t>
            </a:r>
          </a:p>
        </p:txBody>
      </p:sp>
      <p:sp>
        <p:nvSpPr>
          <p:cNvPr id="13" name="Subtitle 2">
            <a:extLst>
              <a:ext uri="{FF2B5EF4-FFF2-40B4-BE49-F238E27FC236}">
                <a16:creationId xmlns:a16="http://schemas.microsoft.com/office/drawing/2014/main" id="{2E489BDA-58A5-9D48-933E-BB1CDC1953A8}"/>
              </a:ext>
            </a:extLst>
          </p:cNvPr>
          <p:cNvSpPr>
            <a:spLocks noGrp="1"/>
          </p:cNvSpPr>
          <p:nvPr>
            <p:ph type="subTitle" idx="1"/>
          </p:nvPr>
        </p:nvSpPr>
        <p:spPr>
          <a:xfrm>
            <a:off x="402336" y="2135129"/>
            <a:ext cx="5712714" cy="1469461"/>
          </a:xfrm>
        </p:spPr>
        <p:txBody>
          <a:bodyPr lIns="0" tIns="0" rIns="0" bIns="0"/>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7" name="Picture 6">
            <a:extLst>
              <a:ext uri="{FF2B5EF4-FFF2-40B4-BE49-F238E27FC236}">
                <a16:creationId xmlns:a16="http://schemas.microsoft.com/office/drawing/2014/main" id="{9916087F-C34C-7B46-B072-8517C3528239}"/>
              </a:ext>
            </a:extLst>
          </p:cNvPr>
          <p:cNvPicPr>
            <a:picLocks noChangeAspect="1"/>
          </p:cNvPicPr>
          <p:nvPr userDrawn="1"/>
        </p:nvPicPr>
        <p:blipFill>
          <a:blip r:embed="rId3"/>
          <a:stretch>
            <a:fillRect/>
          </a:stretch>
        </p:blipFill>
        <p:spPr>
          <a:xfrm>
            <a:off x="0" y="4322619"/>
            <a:ext cx="1677694" cy="820882"/>
          </a:xfrm>
          <a:prstGeom prst="rect">
            <a:avLst/>
          </a:prstGeom>
        </p:spPr>
      </p:pic>
    </p:spTree>
    <p:extLst>
      <p:ext uri="{BB962C8B-B14F-4D97-AF65-F5344CB8AC3E}">
        <p14:creationId xmlns:p14="http://schemas.microsoft.com/office/powerpoint/2010/main" val="3130432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9" name="Picture 8" descr="A red surface with a black background&#10;&#10;Description automatically generated with medium confidence">
            <a:extLst>
              <a:ext uri="{FF2B5EF4-FFF2-40B4-BE49-F238E27FC236}">
                <a16:creationId xmlns:a16="http://schemas.microsoft.com/office/drawing/2014/main" id="{778A259C-A74C-A449-BDC3-B062934C3B9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Title 1">
            <a:extLst>
              <a:ext uri="{FF2B5EF4-FFF2-40B4-BE49-F238E27FC236}">
                <a16:creationId xmlns:a16="http://schemas.microsoft.com/office/drawing/2014/main" id="{365D4138-D0D5-DF4C-A625-0594155B20D3}"/>
              </a:ext>
            </a:extLst>
          </p:cNvPr>
          <p:cNvSpPr>
            <a:spLocks noGrp="1"/>
          </p:cNvSpPr>
          <p:nvPr>
            <p:ph type="ctrTitle"/>
          </p:nvPr>
        </p:nvSpPr>
        <p:spPr>
          <a:xfrm>
            <a:off x="402336" y="1103635"/>
            <a:ext cx="5712714" cy="1790700"/>
          </a:xfrm>
        </p:spPr>
        <p:txBody>
          <a:bodyPr lIns="0" tIns="0" rIns="0" bIns="0" anchor="b">
            <a:normAutofit/>
          </a:bodyPr>
          <a:lstStyle>
            <a:lvl1pPr algn="l">
              <a:defRPr sz="3200" b="1"/>
            </a:lvl1pPr>
          </a:lstStyle>
          <a:p>
            <a:r>
              <a:rPr lang="en-US" dirty="0"/>
              <a:t>Click to edit Master title style</a:t>
            </a:r>
          </a:p>
        </p:txBody>
      </p:sp>
      <p:sp>
        <p:nvSpPr>
          <p:cNvPr id="7" name="Subtitle 2">
            <a:extLst>
              <a:ext uri="{FF2B5EF4-FFF2-40B4-BE49-F238E27FC236}">
                <a16:creationId xmlns:a16="http://schemas.microsoft.com/office/drawing/2014/main" id="{B52650F7-944A-5147-A640-7D611AFFC141}"/>
              </a:ext>
            </a:extLst>
          </p:cNvPr>
          <p:cNvSpPr>
            <a:spLocks noGrp="1"/>
          </p:cNvSpPr>
          <p:nvPr>
            <p:ph type="subTitle" idx="1"/>
          </p:nvPr>
        </p:nvSpPr>
        <p:spPr>
          <a:xfrm>
            <a:off x="402336" y="2963391"/>
            <a:ext cx="5712714" cy="1241822"/>
          </a:xfrm>
        </p:spPr>
        <p:txBody>
          <a:bodyPr lIns="0" tIns="0" rIns="0" bIns="0"/>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11" name="Picture 10">
            <a:extLst>
              <a:ext uri="{FF2B5EF4-FFF2-40B4-BE49-F238E27FC236}">
                <a16:creationId xmlns:a16="http://schemas.microsoft.com/office/drawing/2014/main" id="{A0AF1A61-6DD9-2B45-93DC-9A901A85E42B}"/>
              </a:ext>
            </a:extLst>
          </p:cNvPr>
          <p:cNvPicPr>
            <a:picLocks noChangeAspect="1"/>
          </p:cNvPicPr>
          <p:nvPr userDrawn="1"/>
        </p:nvPicPr>
        <p:blipFill>
          <a:blip r:embed="rId3"/>
          <a:stretch>
            <a:fillRect/>
          </a:stretch>
        </p:blipFill>
        <p:spPr>
          <a:xfrm>
            <a:off x="7466306" y="4322619"/>
            <a:ext cx="1677694" cy="820882"/>
          </a:xfrm>
          <a:prstGeom prst="rect">
            <a:avLst/>
          </a:prstGeom>
        </p:spPr>
      </p:pic>
    </p:spTree>
    <p:extLst>
      <p:ext uri="{BB962C8B-B14F-4D97-AF65-F5344CB8AC3E}">
        <p14:creationId xmlns:p14="http://schemas.microsoft.com/office/powerpoint/2010/main" val="247342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78A259C-A74C-A449-BDC3-B062934C3B9F}"/>
              </a:ext>
            </a:extLst>
          </p:cNvPr>
          <p:cNvPicPr>
            <a:picLocks noChangeAspect="1"/>
          </p:cNvPicPr>
          <p:nvPr userDrawn="1"/>
        </p:nvPicPr>
        <p:blipFill>
          <a:blip r:embed="rId2"/>
          <a:srcRect/>
          <a:stretch/>
        </p:blipFill>
        <p:spPr>
          <a:xfrm>
            <a:off x="0" y="0"/>
            <a:ext cx="9144000" cy="5143500"/>
          </a:xfrm>
          <a:prstGeom prst="rect">
            <a:avLst/>
          </a:prstGeom>
        </p:spPr>
      </p:pic>
      <p:sp>
        <p:nvSpPr>
          <p:cNvPr id="6" name="Title 1">
            <a:extLst>
              <a:ext uri="{FF2B5EF4-FFF2-40B4-BE49-F238E27FC236}">
                <a16:creationId xmlns:a16="http://schemas.microsoft.com/office/drawing/2014/main" id="{365D4138-D0D5-DF4C-A625-0594155B20D3}"/>
              </a:ext>
            </a:extLst>
          </p:cNvPr>
          <p:cNvSpPr>
            <a:spLocks noGrp="1"/>
          </p:cNvSpPr>
          <p:nvPr>
            <p:ph type="ctrTitle"/>
          </p:nvPr>
        </p:nvSpPr>
        <p:spPr>
          <a:xfrm>
            <a:off x="402336" y="1103635"/>
            <a:ext cx="5712714" cy="1790700"/>
          </a:xfrm>
        </p:spPr>
        <p:txBody>
          <a:bodyPr lIns="0" tIns="0" rIns="0" bIns="0" anchor="b">
            <a:normAutofit/>
          </a:bodyPr>
          <a:lstStyle>
            <a:lvl1pPr algn="l">
              <a:defRPr sz="3200" b="1"/>
            </a:lvl1pPr>
          </a:lstStyle>
          <a:p>
            <a:r>
              <a:rPr lang="en-US" dirty="0"/>
              <a:t>Click to edit Master title style</a:t>
            </a:r>
          </a:p>
        </p:txBody>
      </p:sp>
      <p:sp>
        <p:nvSpPr>
          <p:cNvPr id="7" name="Subtitle 2">
            <a:extLst>
              <a:ext uri="{FF2B5EF4-FFF2-40B4-BE49-F238E27FC236}">
                <a16:creationId xmlns:a16="http://schemas.microsoft.com/office/drawing/2014/main" id="{B52650F7-944A-5147-A640-7D611AFFC141}"/>
              </a:ext>
            </a:extLst>
          </p:cNvPr>
          <p:cNvSpPr>
            <a:spLocks noGrp="1"/>
          </p:cNvSpPr>
          <p:nvPr>
            <p:ph type="subTitle" idx="1"/>
          </p:nvPr>
        </p:nvSpPr>
        <p:spPr>
          <a:xfrm>
            <a:off x="402336" y="2963391"/>
            <a:ext cx="5712714" cy="1241822"/>
          </a:xfrm>
        </p:spPr>
        <p:txBody>
          <a:bodyPr lIns="0" tIns="0" rIns="0" bIns="0"/>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Picture 7">
            <a:extLst>
              <a:ext uri="{FF2B5EF4-FFF2-40B4-BE49-F238E27FC236}">
                <a16:creationId xmlns:a16="http://schemas.microsoft.com/office/drawing/2014/main" id="{F318BC96-06DD-2E4F-8948-4A6134F95435}"/>
              </a:ext>
            </a:extLst>
          </p:cNvPr>
          <p:cNvPicPr>
            <a:picLocks noChangeAspect="1"/>
          </p:cNvPicPr>
          <p:nvPr userDrawn="1"/>
        </p:nvPicPr>
        <p:blipFill>
          <a:blip r:embed="rId3"/>
          <a:stretch>
            <a:fillRect/>
          </a:stretch>
        </p:blipFill>
        <p:spPr>
          <a:xfrm>
            <a:off x="0" y="4322619"/>
            <a:ext cx="1677694" cy="820882"/>
          </a:xfrm>
          <a:prstGeom prst="rect">
            <a:avLst/>
          </a:prstGeom>
        </p:spPr>
      </p:pic>
    </p:spTree>
    <p:extLst>
      <p:ext uri="{BB962C8B-B14F-4D97-AF65-F5344CB8AC3E}">
        <p14:creationId xmlns:p14="http://schemas.microsoft.com/office/powerpoint/2010/main" val="3176861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New Title Content Slide">
    <p:spTree>
      <p:nvGrpSpPr>
        <p:cNvPr id="1" name=""/>
        <p:cNvGrpSpPr/>
        <p:nvPr/>
      </p:nvGrpSpPr>
      <p:grpSpPr>
        <a:xfrm>
          <a:off x="0" y="0"/>
          <a:ext cx="0" cy="0"/>
          <a:chOff x="0" y="0"/>
          <a:chExt cx="0" cy="0"/>
        </a:xfrm>
      </p:grpSpPr>
      <p:pic>
        <p:nvPicPr>
          <p:cNvPr id="13" name="Picture 12" descr="A red surface with a black background&#10;&#10;Description automatically generated with medium confidence">
            <a:extLst>
              <a:ext uri="{FF2B5EF4-FFF2-40B4-BE49-F238E27FC236}">
                <a16:creationId xmlns:a16="http://schemas.microsoft.com/office/drawing/2014/main" id="{1CCE42D8-5361-9940-B797-FFC03759880E}"/>
              </a:ext>
            </a:extLst>
          </p:cNvPr>
          <p:cNvPicPr>
            <a:picLocks noChangeAspect="1"/>
          </p:cNvPicPr>
          <p:nvPr userDrawn="1"/>
        </p:nvPicPr>
        <p:blipFill>
          <a:blip r:embed="rId2"/>
          <a:stretch>
            <a:fillRect/>
          </a:stretch>
        </p:blipFill>
        <p:spPr>
          <a:xfrm>
            <a:off x="0" y="1"/>
            <a:ext cx="9144000" cy="5143500"/>
          </a:xfrm>
          <a:prstGeom prst="rect">
            <a:avLst/>
          </a:prstGeom>
        </p:spPr>
      </p:pic>
      <p:pic>
        <p:nvPicPr>
          <p:cNvPr id="14" name="Picture 13">
            <a:extLst>
              <a:ext uri="{FF2B5EF4-FFF2-40B4-BE49-F238E27FC236}">
                <a16:creationId xmlns:a16="http://schemas.microsoft.com/office/drawing/2014/main" id="{AB64294A-0EB7-ED44-A3E5-F1EF59B87ADA}"/>
              </a:ext>
            </a:extLst>
          </p:cNvPr>
          <p:cNvPicPr>
            <a:picLocks noChangeAspect="1"/>
          </p:cNvPicPr>
          <p:nvPr userDrawn="1"/>
        </p:nvPicPr>
        <p:blipFill>
          <a:blip r:embed="rId3"/>
          <a:stretch>
            <a:fillRect/>
          </a:stretch>
        </p:blipFill>
        <p:spPr>
          <a:xfrm>
            <a:off x="7466306" y="4322619"/>
            <a:ext cx="1677694" cy="820882"/>
          </a:xfrm>
          <a:prstGeom prst="rect">
            <a:avLst/>
          </a:prstGeom>
        </p:spPr>
      </p:pic>
      <p:sp>
        <p:nvSpPr>
          <p:cNvPr id="2" name="Title 1"/>
          <p:cNvSpPr>
            <a:spLocks noGrp="1"/>
          </p:cNvSpPr>
          <p:nvPr>
            <p:ph type="title"/>
          </p:nvPr>
        </p:nvSpPr>
        <p:spPr>
          <a:xfrm>
            <a:off x="317324" y="273844"/>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260872"/>
            <a:ext cx="8509348" cy="617934"/>
          </a:xfrm>
        </p:spPr>
        <p:txBody>
          <a:bodyPr lIns="0" tIns="0" rIns="0" bIns="0" anchor="t">
            <a:normAutofit/>
          </a:bodyPr>
          <a:lstStyle>
            <a:lvl1pPr marL="0" indent="0">
              <a:buNone/>
              <a:defRPr sz="16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317325" y="1923393"/>
            <a:ext cx="8509348" cy="2399226"/>
          </a:xfrm>
        </p:spPr>
        <p:txBody>
          <a:bodyPr lIns="0" tIns="0" rIns="0" bIns="0">
            <a:normAutofit/>
          </a:bodyPr>
          <a:lstStyle>
            <a:lvl1pPr marL="171450" indent="-171450">
              <a:buClr>
                <a:schemeClr val="accent1"/>
              </a:buClr>
              <a:buFont typeface="Arial" panose="020B0604020202020204" pitchFamily="34" charset="0"/>
              <a:buChar char="•"/>
              <a:defRPr sz="1400"/>
            </a:lvl1pPr>
            <a:lvl2pPr marL="514350" indent="-171450">
              <a:buClr>
                <a:schemeClr val="accent1"/>
              </a:buClr>
              <a:buFont typeface="Arial" panose="020B0604020202020204" pitchFamily="34" charset="0"/>
              <a:buChar char="•"/>
              <a:defRPr sz="1400"/>
            </a:lvl2pPr>
            <a:lvl3pPr marL="857250" indent="-171450">
              <a:buClr>
                <a:schemeClr val="accent1"/>
              </a:buClr>
              <a:buFont typeface="Arial" panose="020B0604020202020204" pitchFamily="34" charset="0"/>
              <a:buChar char="•"/>
              <a:defRPr sz="1400"/>
            </a:lvl3pPr>
            <a:lvl4pPr marL="1200150" indent="-171450">
              <a:buClr>
                <a:schemeClr val="accent1"/>
              </a:buClr>
              <a:buFont typeface="Arial" panose="020B0604020202020204" pitchFamily="34" charset="0"/>
              <a:buChar char="•"/>
              <a:defRPr sz="1400"/>
            </a:lvl4pPr>
            <a:lvl5pPr marL="1543050" indent="-171450">
              <a:buClr>
                <a:schemeClr val="accent1"/>
              </a:buClr>
              <a:buFont typeface="Arial" panose="020B0604020202020204" pitchFamily="34" charset="0"/>
              <a:buChar cha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3393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New Title Content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CCE42D8-5361-9940-B797-FFC03759880E}"/>
              </a:ext>
            </a:extLst>
          </p:cNvPr>
          <p:cNvPicPr>
            <a:picLocks noChangeAspect="1"/>
          </p:cNvPicPr>
          <p:nvPr userDrawn="1"/>
        </p:nvPicPr>
        <p:blipFill>
          <a:blip r:embed="rId2"/>
          <a:srcRect/>
          <a:stretch/>
        </p:blipFill>
        <p:spPr>
          <a:xfrm rot="10800000">
            <a:off x="-2" y="0"/>
            <a:ext cx="9144000" cy="5143500"/>
          </a:xfrm>
          <a:prstGeom prst="rect">
            <a:avLst/>
          </a:prstGeom>
        </p:spPr>
      </p:pic>
      <p:sp>
        <p:nvSpPr>
          <p:cNvPr id="2" name="Title 1"/>
          <p:cNvSpPr>
            <a:spLocks noGrp="1"/>
          </p:cNvSpPr>
          <p:nvPr>
            <p:ph type="title"/>
          </p:nvPr>
        </p:nvSpPr>
        <p:spPr>
          <a:xfrm>
            <a:off x="317324" y="986363"/>
            <a:ext cx="8509349" cy="994172"/>
          </a:xfrm>
        </p:spPr>
        <p:txBody>
          <a:bodyPr lIns="0" tIns="0" rIns="0" bIns="0" anchor="t">
            <a:normAutofit/>
          </a:bodyPr>
          <a:lstStyle>
            <a:lvl1pPr>
              <a:defRPr sz="2400"/>
            </a:lvl1pPr>
          </a:lstStyle>
          <a:p>
            <a:r>
              <a:rPr lang="en-US" dirty="0"/>
              <a:t>Click to edit Master title style</a:t>
            </a:r>
          </a:p>
        </p:txBody>
      </p:sp>
      <p:sp>
        <p:nvSpPr>
          <p:cNvPr id="3" name="Text Placeholder 2"/>
          <p:cNvSpPr>
            <a:spLocks noGrp="1"/>
          </p:cNvSpPr>
          <p:nvPr>
            <p:ph type="body" idx="1"/>
          </p:nvPr>
        </p:nvSpPr>
        <p:spPr>
          <a:xfrm>
            <a:off x="317325" y="1973391"/>
            <a:ext cx="8509348" cy="617934"/>
          </a:xfrm>
        </p:spPr>
        <p:txBody>
          <a:bodyPr lIns="0" tIns="0" rIns="0" bIns="0" anchor="t">
            <a:normAutofit/>
          </a:bodyPr>
          <a:lstStyle>
            <a:lvl1pPr marL="0" indent="0">
              <a:buNone/>
              <a:defRPr sz="16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317325" y="2635912"/>
            <a:ext cx="8509348" cy="2399226"/>
          </a:xfrm>
        </p:spPr>
        <p:txBody>
          <a:bodyPr lIns="0" tIns="0" rIns="0" bIns="0">
            <a:normAutofit/>
          </a:bodyPr>
          <a:lstStyle>
            <a:lvl1pPr marL="171450" indent="-171450">
              <a:buClr>
                <a:schemeClr val="accent1"/>
              </a:buClr>
              <a:buFont typeface="Arial" panose="020B0604020202020204" pitchFamily="34" charset="0"/>
              <a:buChar char="•"/>
              <a:defRPr sz="1400"/>
            </a:lvl1pPr>
            <a:lvl2pPr marL="514350" indent="-171450">
              <a:buClr>
                <a:schemeClr val="accent1"/>
              </a:buClr>
              <a:buFont typeface="Arial" panose="020B0604020202020204" pitchFamily="34" charset="0"/>
              <a:buChar char="•"/>
              <a:defRPr sz="1400"/>
            </a:lvl2pPr>
            <a:lvl3pPr marL="857250" indent="-171450">
              <a:buClr>
                <a:schemeClr val="accent1"/>
              </a:buClr>
              <a:buFont typeface="Arial" panose="020B0604020202020204" pitchFamily="34" charset="0"/>
              <a:buChar char="•"/>
              <a:defRPr sz="1400"/>
            </a:lvl3pPr>
            <a:lvl4pPr marL="1200150" indent="-171450">
              <a:buClr>
                <a:schemeClr val="accent1"/>
              </a:buClr>
              <a:buFont typeface="Arial" panose="020B0604020202020204" pitchFamily="34" charset="0"/>
              <a:buChar char="•"/>
              <a:defRPr sz="1400"/>
            </a:lvl4pPr>
            <a:lvl5pPr marL="1543050" indent="-171450">
              <a:buClr>
                <a:schemeClr val="accent1"/>
              </a:buClr>
              <a:buFont typeface="Arial" panose="020B0604020202020204" pitchFamily="34" charset="0"/>
              <a:buChar cha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a:extLst>
              <a:ext uri="{FF2B5EF4-FFF2-40B4-BE49-F238E27FC236}">
                <a16:creationId xmlns:a16="http://schemas.microsoft.com/office/drawing/2014/main" id="{20C660B7-1FE8-3945-BBAA-6084BA6E5EED}"/>
              </a:ext>
            </a:extLst>
          </p:cNvPr>
          <p:cNvPicPr>
            <a:picLocks noChangeAspect="1"/>
          </p:cNvPicPr>
          <p:nvPr userDrawn="1"/>
        </p:nvPicPr>
        <p:blipFill>
          <a:blip r:embed="rId3"/>
          <a:stretch>
            <a:fillRect/>
          </a:stretch>
        </p:blipFill>
        <p:spPr>
          <a:xfrm>
            <a:off x="7466306" y="4322618"/>
            <a:ext cx="1677694" cy="820882"/>
          </a:xfrm>
          <a:prstGeom prst="rect">
            <a:avLst/>
          </a:prstGeom>
        </p:spPr>
      </p:pic>
    </p:spTree>
    <p:extLst>
      <p:ext uri="{BB962C8B-B14F-4D97-AF65-F5344CB8AC3E}">
        <p14:creationId xmlns:p14="http://schemas.microsoft.com/office/powerpoint/2010/main" val="619330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82340261"/>
      </p:ext>
    </p:extLst>
  </p:cSld>
  <p:clrMap bg1="lt1" tx1="dk1" bg2="lt2" tx2="dk2" accent1="accent1" accent2="accent2" accent3="accent3" accent4="accent4" accent5="accent5" accent6="accent6" hlink="hlink" folHlink="folHlink"/>
  <p:sldLayoutIdLst>
    <p:sldLayoutId id="2147483661" r:id="rId1"/>
    <p:sldLayoutId id="2147483682" r:id="rId2"/>
    <p:sldLayoutId id="2147483662" r:id="rId3"/>
    <p:sldLayoutId id="2147483680" r:id="rId4"/>
    <p:sldLayoutId id="2147483687" r:id="rId5"/>
    <p:sldLayoutId id="2147483681" r:id="rId6"/>
    <p:sldLayoutId id="2147483688" r:id="rId7"/>
    <p:sldLayoutId id="2147483679" r:id="rId8"/>
    <p:sldLayoutId id="2147483683" r:id="rId9"/>
    <p:sldLayoutId id="2147483663" r:id="rId10"/>
    <p:sldLayoutId id="2147483664" r:id="rId11"/>
    <p:sldLayoutId id="2147483665" r:id="rId12"/>
    <p:sldLayoutId id="2147483684" r:id="rId13"/>
    <p:sldLayoutId id="2147483677" r:id="rId14"/>
    <p:sldLayoutId id="2147483672" r:id="rId15"/>
    <p:sldLayoutId id="2147483685" r:id="rId16"/>
    <p:sldLayoutId id="2147483678" r:id="rId17"/>
    <p:sldLayoutId id="2147483673" r:id="rId18"/>
    <p:sldLayoutId id="2147483686" r:id="rId19"/>
    <p:sldLayoutId id="2147483666" r:id="rId20"/>
    <p:sldLayoutId id="2147483674" r:id="rId21"/>
    <p:sldLayoutId id="2147483675" r:id="rId22"/>
    <p:sldLayoutId id="2147483676" r:id="rId23"/>
    <p:sldLayoutId id="2147483667" r:id="rId24"/>
  </p:sldLayoutIdLst>
  <p:txStyles>
    <p:titleStyle>
      <a:lvl1pPr algn="l" defTabSz="685800" rtl="0" eaLnBrk="1" latinLnBrk="0" hangingPunct="1">
        <a:lnSpc>
          <a:spcPct val="90000"/>
        </a:lnSpc>
        <a:spcBef>
          <a:spcPct val="0"/>
        </a:spcBef>
        <a:buNone/>
        <a:defRPr sz="3300" b="1" i="0" kern="1200">
          <a:solidFill>
            <a:schemeClr val="tx1"/>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2.bin"/><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oleObject" Target="../embeddings/oleObject3.bin"/><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oleObject" Target="../embeddings/oleObject1.bin"/><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9A0ED-3706-E54A-A108-FC0F7B02BFBB}"/>
              </a:ext>
            </a:extLst>
          </p:cNvPr>
          <p:cNvSpPr>
            <a:spLocks noGrp="1"/>
          </p:cNvSpPr>
          <p:nvPr>
            <p:ph type="ctrTitle"/>
          </p:nvPr>
        </p:nvSpPr>
        <p:spPr>
          <a:xfrm>
            <a:off x="371856" y="388213"/>
            <a:ext cx="8741664" cy="1008336"/>
          </a:xfrm>
        </p:spPr>
        <p:txBody>
          <a:bodyPr>
            <a:noAutofit/>
          </a:bodyPr>
          <a:lstStyle/>
          <a:p>
            <a:r>
              <a:rPr lang="en-US" sz="2000" dirty="0">
                <a:latin typeface="Verdana" panose="020B0604030504040204" pitchFamily="34" charset="0"/>
                <a:ea typeface="Verdana" panose="020B0604030504040204" pitchFamily="34" charset="0"/>
              </a:rPr>
              <a:t>5G networks for smart healthcare:</a:t>
            </a:r>
            <a:br>
              <a:rPr lang="en-US" sz="2000" dirty="0">
                <a:latin typeface="Verdana" panose="020B0604030504040204" pitchFamily="34" charset="0"/>
                <a:ea typeface="Verdana" panose="020B0604030504040204" pitchFamily="34" charset="0"/>
              </a:rPr>
            </a:br>
            <a:r>
              <a:rPr lang="en-US" sz="2000" dirty="0">
                <a:latin typeface="Verdana" panose="020B0604030504040204" pitchFamily="34" charset="0"/>
                <a:ea typeface="Verdana" panose="020B0604030504040204" pitchFamily="34" charset="0"/>
              </a:rPr>
              <a:t>5G enabled emergency vehicle communication system</a:t>
            </a:r>
          </a:p>
        </p:txBody>
      </p:sp>
      <p:sp>
        <p:nvSpPr>
          <p:cNvPr id="3" name="Subtitle 2">
            <a:extLst>
              <a:ext uri="{FF2B5EF4-FFF2-40B4-BE49-F238E27FC236}">
                <a16:creationId xmlns:a16="http://schemas.microsoft.com/office/drawing/2014/main" id="{9ABD8F06-F42B-464D-BB54-76F6629113B4}"/>
              </a:ext>
            </a:extLst>
          </p:cNvPr>
          <p:cNvSpPr>
            <a:spLocks noGrp="1"/>
          </p:cNvSpPr>
          <p:nvPr>
            <p:ph type="subTitle" idx="1"/>
          </p:nvPr>
        </p:nvSpPr>
        <p:spPr>
          <a:xfrm>
            <a:off x="371856" y="1708836"/>
            <a:ext cx="8278368" cy="2416724"/>
          </a:xfrm>
        </p:spPr>
        <p:txBody>
          <a:bodyPr>
            <a:normAutofit/>
          </a:bodyPr>
          <a:lstStyle/>
          <a:p>
            <a:r>
              <a:rPr lang="en-US" sz="1400" dirty="0">
                <a:latin typeface="Verdana" panose="020B0604030504040204" pitchFamily="34" charset="0"/>
                <a:ea typeface="Verdana" panose="020B0604030504040204" pitchFamily="34" charset="0"/>
              </a:rPr>
              <a:t>S M Abu Adnan Abir (101244043)</a:t>
            </a:r>
          </a:p>
          <a:p>
            <a:r>
              <a:rPr lang="en-US" sz="1400" dirty="0">
                <a:latin typeface="Verdana" panose="020B0604030504040204" pitchFamily="34" charset="0"/>
                <a:ea typeface="Verdana" panose="020B0604030504040204" pitchFamily="34" charset="0"/>
              </a:rPr>
              <a:t>Ikshit Jadav (101258088)</a:t>
            </a:r>
          </a:p>
          <a:p>
            <a:endParaRPr lang="en-US" sz="1200" dirty="0">
              <a:latin typeface="Verdana" panose="020B0604030504040204" pitchFamily="34" charset="0"/>
              <a:ea typeface="Verdana" panose="020B0604030504040204" pitchFamily="34" charset="0"/>
            </a:endParaRPr>
          </a:p>
          <a:p>
            <a:endParaRPr lang="en-US" sz="1200" dirty="0">
              <a:latin typeface="Verdana" panose="020B0604030504040204" pitchFamily="34" charset="0"/>
              <a:ea typeface="Verdana" panose="020B0604030504040204" pitchFamily="34" charset="0"/>
            </a:endParaRPr>
          </a:p>
          <a:p>
            <a:r>
              <a:rPr lang="en-US" sz="1600" dirty="0">
                <a:latin typeface="Verdana" panose="020B0604030504040204" pitchFamily="34" charset="0"/>
                <a:ea typeface="Verdana" panose="020B0604030504040204" pitchFamily="34" charset="0"/>
              </a:rPr>
              <a:t>SYSC 5804: 5G Networks</a:t>
            </a:r>
          </a:p>
          <a:p>
            <a:r>
              <a:rPr lang="en-US" sz="1600" dirty="0">
                <a:latin typeface="Verdana" panose="020B0604030504040204" pitchFamily="34" charset="0"/>
                <a:ea typeface="Verdana" panose="020B0604030504040204" pitchFamily="34" charset="0"/>
              </a:rPr>
              <a:t>Instructor: Professor Jun Steed Huang</a:t>
            </a:r>
          </a:p>
          <a:p>
            <a:r>
              <a:rPr lang="en-US" sz="1600" dirty="0">
                <a:latin typeface="Verdana" panose="020B0604030504040204" pitchFamily="34" charset="0"/>
                <a:ea typeface="Verdana" panose="020B0604030504040204" pitchFamily="34" charset="0"/>
              </a:rPr>
              <a:t>Teaching Assistant: Mohammed Abuibaid</a:t>
            </a:r>
          </a:p>
          <a:p>
            <a:endParaRPr lang="en-US" sz="1200" dirty="0"/>
          </a:p>
        </p:txBody>
      </p:sp>
    </p:spTree>
    <p:extLst>
      <p:ext uri="{BB962C8B-B14F-4D97-AF65-F5344CB8AC3E}">
        <p14:creationId xmlns:p14="http://schemas.microsoft.com/office/powerpoint/2010/main" val="2276969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p:txBody>
          <a:bodyPr/>
          <a:lstStyle/>
          <a:p>
            <a:r>
              <a:rPr lang="en-US" dirty="0"/>
              <a:t>Electronic health records</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2135129"/>
            <a:ext cx="7022592" cy="2240101"/>
          </a:xfrm>
        </p:spPr>
        <p:txBody>
          <a:bodyPr>
            <a:normAutofit/>
          </a:bodyPr>
          <a:lstStyle/>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Digital version of medical records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Stored and accessed electronically</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Provide accurate and comprehensive view of patient’s situation</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Enhance coordination with health care providers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Can improve the quality of patient's care</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Challenging and data security issue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11150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p:txBody>
          <a:bodyPr>
            <a:normAutofit fontScale="90000"/>
          </a:bodyPr>
          <a:lstStyle/>
          <a:p>
            <a:br>
              <a:rPr lang="en-US" dirty="0"/>
            </a:br>
            <a:r>
              <a:rPr lang="en-US" dirty="0"/>
              <a:t>Artificial Intelligence</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2135129"/>
            <a:ext cx="6705600" cy="2363719"/>
          </a:xfrm>
        </p:spPr>
        <p:txBody>
          <a:bodyPr>
            <a:normAutofit lnSpcReduction="10000"/>
          </a:bodyPr>
          <a:lstStyle/>
          <a:p>
            <a:pPr marL="285750" indent="-285750" algn="l">
              <a:buFont typeface="Arial" panose="020B0604020202020204" pitchFamily="34" charset="0"/>
              <a:buChar char="•"/>
            </a:pPr>
            <a:r>
              <a:rPr lang="en-US" dirty="0">
                <a:latin typeface="Verdana" panose="020B0604030504040204" pitchFamily="34" charset="0"/>
                <a:ea typeface="Verdana" panose="020B0604030504040204" pitchFamily="34" charset="0"/>
              </a:rPr>
              <a:t>A</a:t>
            </a:r>
            <a:r>
              <a:rPr lang="en-US" sz="1800" b="0" i="0" u="none" strike="noStrike" baseline="0" dirty="0">
                <a:latin typeface="Verdana" panose="020B0604030504040204" pitchFamily="34" charset="0"/>
                <a:ea typeface="Verdana" panose="020B0604030504040204" pitchFamily="34" charset="0"/>
              </a:rPr>
              <a:t>nalyze large amounts of healthcare data, and predict disease</a:t>
            </a:r>
          </a:p>
          <a:p>
            <a:pPr marL="285750" indent="-285750" algn="l">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enabled the processing of huge datasets using ML algorithms</a:t>
            </a:r>
          </a:p>
          <a:p>
            <a:pPr marL="285750" indent="-285750" algn="l">
              <a:buFont typeface="Arial" panose="020B0604020202020204" pitchFamily="34" charset="0"/>
              <a:buChar char="•"/>
            </a:pPr>
            <a:r>
              <a:rPr lang="en-US" dirty="0">
                <a:latin typeface="Verdana" panose="020B0604030504040204" pitchFamily="34" charset="0"/>
                <a:ea typeface="Verdana" panose="020B0604030504040204" pitchFamily="34" charset="0"/>
              </a:rPr>
              <a:t>Lesser error and better accuracy</a:t>
            </a:r>
          </a:p>
          <a:p>
            <a:pPr marL="285750" indent="-285750" algn="l">
              <a:buFont typeface="Arial" panose="020B0604020202020204" pitchFamily="34" charset="0"/>
              <a:buChar char="•"/>
            </a:pPr>
            <a:r>
              <a:rPr lang="en-US" dirty="0">
                <a:latin typeface="Verdana" panose="020B0604030504040204" pitchFamily="34" charset="0"/>
                <a:ea typeface="Verdana" panose="020B0604030504040204" pitchFamily="34" charset="0"/>
              </a:rPr>
              <a:t>Illness detection in fraction of time</a:t>
            </a:r>
          </a:p>
          <a:p>
            <a:pPr marL="285750" indent="-285750" algn="l">
              <a:buFont typeface="Arial" panose="020B0604020202020204" pitchFamily="34" charset="0"/>
              <a:buChar char="•"/>
            </a:pPr>
            <a:r>
              <a:rPr lang="en-US" dirty="0">
                <a:latin typeface="Verdana" panose="020B0604030504040204" pitchFamily="34" charset="0"/>
                <a:ea typeface="Verdana" panose="020B0604030504040204" pitchFamily="34" charset="0"/>
              </a:rPr>
              <a:t>Challenging and expensive</a:t>
            </a:r>
          </a:p>
          <a:p>
            <a:pPr marL="285750" indent="-285750" algn="l">
              <a:buFont typeface="Arial" panose="020B0604020202020204" pitchFamily="34" charset="0"/>
              <a:buChar char="•"/>
            </a:pPr>
            <a:r>
              <a:rPr lang="en-US" dirty="0">
                <a:latin typeface="Verdana" panose="020B0604030504040204" pitchFamily="34" charset="0"/>
                <a:ea typeface="Verdana" panose="020B0604030504040204" pitchFamily="34" charset="0"/>
              </a:rPr>
              <a:t>Mistake in algorithms can be impact dangerous</a:t>
            </a:r>
          </a:p>
          <a:p>
            <a:pPr marL="285750" indent="-285750" algn="l">
              <a:buFont typeface="Arial" panose="020B0604020202020204" pitchFamily="34" charset="0"/>
              <a:buChar char="•"/>
            </a:pPr>
            <a:endParaRPr lang="en-US" dirty="0">
              <a:latin typeface="CIDFont+F3"/>
            </a:endParaRPr>
          </a:p>
          <a:p>
            <a:pPr marL="285750" indent="-285750" algn="l">
              <a:buFont typeface="Arial" panose="020B0604020202020204" pitchFamily="34" charset="0"/>
              <a:buChar char="•"/>
            </a:pPr>
            <a:endParaRPr lang="en-US" dirty="0">
              <a:latin typeface="CIDFont+F3"/>
            </a:endParaRPr>
          </a:p>
          <a:p>
            <a:pPr marL="285750" indent="-285750" algn="l">
              <a:buFont typeface="Arial" panose="020B0604020202020204" pitchFamily="34" charset="0"/>
              <a:buChar char="•"/>
            </a:pPr>
            <a:endParaRPr lang="en-US" sz="1800" b="0" i="0" u="none" strike="noStrike" baseline="0" dirty="0">
              <a:latin typeface="CIDFont+F3"/>
            </a:endParaRPr>
          </a:p>
          <a:p>
            <a:pPr algn="l"/>
            <a:endParaRPr lang="en-US" dirty="0"/>
          </a:p>
        </p:txBody>
      </p:sp>
    </p:spTree>
    <p:extLst>
      <p:ext uri="{BB962C8B-B14F-4D97-AF65-F5344CB8AC3E}">
        <p14:creationId xmlns:p14="http://schemas.microsoft.com/office/powerpoint/2010/main" val="2966232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p:txBody>
          <a:bodyPr/>
          <a:lstStyle/>
          <a:p>
            <a:r>
              <a:rPr lang="en-US" dirty="0"/>
              <a:t>Internet of Things</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2135129"/>
            <a:ext cx="6217920" cy="2436871"/>
          </a:xfrm>
        </p:spPr>
        <p:txBody>
          <a:bodyPr>
            <a:normAutofit/>
          </a:bodyPr>
          <a:lstStyle/>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E</a:t>
            </a:r>
            <a:r>
              <a:rPr lang="en-US" sz="1800" b="0" i="0" u="none" strike="noStrike" baseline="0" dirty="0">
                <a:latin typeface="Verdana" panose="020B0604030504040204" pitchFamily="34" charset="0"/>
                <a:ea typeface="Verdana" panose="020B0604030504040204" pitchFamily="34" charset="0"/>
              </a:rPr>
              <a:t>nables the integration of sensors and other connected devices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Collect data from patients and medical devices</a:t>
            </a:r>
            <a:endParaRPr lang="en-US" sz="1800" b="0" i="0" u="none" strike="noStrike" baseline="0"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I</a:t>
            </a:r>
            <a:r>
              <a:rPr lang="en-US" sz="1800" b="0" i="0" u="none" strike="noStrike" baseline="0" dirty="0">
                <a:latin typeface="Verdana" panose="020B0604030504040204" pitchFamily="34" charset="0"/>
                <a:ea typeface="Verdana" panose="020B0604030504040204" pitchFamily="34" charset="0"/>
              </a:rPr>
              <a:t>mprove the accuracy and efficiency of healthcare delivery</a:t>
            </a:r>
            <a:endParaRPr lang="en-US"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Remote monitoring services</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sensors efficiently collect data and transmit it to the cloud and central controller.</a:t>
            </a:r>
          </a:p>
          <a:p>
            <a:pPr marL="285750" indent="-285750">
              <a:buFont typeface="Arial" panose="020B0604020202020204" pitchFamily="34" charset="0"/>
              <a:buChar char="•"/>
            </a:pPr>
            <a:endParaRPr lang="en-US" sz="1800" b="0" i="0" u="none" strike="noStrike" baseline="0" dirty="0">
              <a:latin typeface="CIDFont+F3"/>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189341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p:txBody>
          <a:bodyPr/>
          <a:lstStyle/>
          <a:p>
            <a:r>
              <a:rPr lang="en-US" dirty="0"/>
              <a:t>Blockchain</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2135129"/>
            <a:ext cx="7412736" cy="2344274"/>
          </a:xfrm>
        </p:spPr>
        <p:txBody>
          <a:bodyPr>
            <a:normAutofit/>
          </a:bodyPr>
          <a:lstStyle/>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U</a:t>
            </a:r>
            <a:r>
              <a:rPr lang="en-US" sz="1800" b="0" i="0" u="none" strike="noStrike" baseline="0" dirty="0">
                <a:latin typeface="Verdana" panose="020B0604030504040204" pitchFamily="34" charset="0"/>
                <a:ea typeface="Verdana" panose="020B0604030504040204" pitchFamily="34" charset="0"/>
              </a:rPr>
              <a:t>tilized to store and share patient data securely</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R</a:t>
            </a:r>
            <a:r>
              <a:rPr lang="en-US" sz="1800" b="0" i="0" u="none" strike="noStrike" baseline="0" dirty="0">
                <a:latin typeface="Verdana" panose="020B0604030504040204" pitchFamily="34" charset="0"/>
                <a:ea typeface="Verdana" panose="020B0604030504040204" pitchFamily="34" charset="0"/>
              </a:rPr>
              <a:t>educing the risk of data breaches </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develop decentralized healthcare system</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facilitate the interoperability of health data</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help improve care coordination</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significant benefits by improving the security and privacy of health data</a:t>
            </a:r>
          </a:p>
          <a:p>
            <a:pPr marL="285750" indent="-285750">
              <a:buFont typeface="Arial" panose="020B0604020202020204" pitchFamily="34" charset="0"/>
              <a:buChar char="•"/>
            </a:pPr>
            <a:endParaRPr lang="en-US" sz="1800" b="0" i="0" u="none" strike="noStrike" baseline="0" dirty="0">
              <a:latin typeface="CIDFont+F3"/>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27449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p:txBody>
          <a:bodyPr/>
          <a:lstStyle/>
          <a:p>
            <a:r>
              <a:rPr lang="en-US" dirty="0"/>
              <a:t>3D printing</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5" y="2135129"/>
            <a:ext cx="6820268" cy="2610491"/>
          </a:xfrm>
        </p:spPr>
        <p:txBody>
          <a:bodyPr/>
          <a:lstStyle/>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C</a:t>
            </a:r>
            <a:r>
              <a:rPr lang="en-US" sz="1800" b="0" i="0" u="none" strike="noStrike" baseline="0" dirty="0">
                <a:latin typeface="Verdana" panose="020B0604030504040204" pitchFamily="34" charset="0"/>
                <a:ea typeface="Verdana" panose="020B0604030504040204" pitchFamily="34" charset="0"/>
              </a:rPr>
              <a:t>reate customized medical devices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I</a:t>
            </a:r>
            <a:r>
              <a:rPr lang="en-US" sz="1800" b="0" i="0" u="none" strike="noStrike" baseline="0" dirty="0">
                <a:latin typeface="Verdana" panose="020B0604030504040204" pitchFamily="34" charset="0"/>
                <a:ea typeface="Verdana" panose="020B0604030504040204" pitchFamily="34" charset="0"/>
              </a:rPr>
              <a:t>mprove the outcomes  </a:t>
            </a:r>
            <a:endParaRPr lang="en-US"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Enhance the efficiency of healthcare delivery</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Reduce the risk of complications</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Potential </a:t>
            </a:r>
            <a:r>
              <a:rPr lang="en-US" dirty="0">
                <a:latin typeface="Verdana" panose="020B0604030504040204" pitchFamily="34" charset="0"/>
                <a:ea typeface="Verdana" panose="020B0604030504040204" pitchFamily="34" charset="0"/>
              </a:rPr>
              <a:t>r</a:t>
            </a:r>
            <a:r>
              <a:rPr lang="en-US" sz="1800" b="0" i="0" u="none" strike="noStrike" baseline="0" dirty="0">
                <a:latin typeface="Verdana" panose="020B0604030504040204" pitchFamily="34" charset="0"/>
                <a:ea typeface="Verdana" panose="020B0604030504040204" pitchFamily="34" charset="0"/>
              </a:rPr>
              <a:t>evolutionary technology for healthcare sector</a:t>
            </a:r>
            <a:endParaRPr lang="en-US"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endParaRPr lang="en-US" sz="1800" b="0" i="0" u="none" strike="noStrike" baseline="0" dirty="0">
              <a:latin typeface="CIDFont+F3"/>
            </a:endParaRPr>
          </a:p>
          <a:p>
            <a:pPr marL="285750" indent="-285750">
              <a:buFont typeface="Arial" panose="020B0604020202020204" pitchFamily="34" charset="0"/>
              <a:buChar char="•"/>
            </a:pPr>
            <a:endParaRPr lang="en-US" sz="1800" b="0" i="0" u="none" strike="noStrike" baseline="0" dirty="0">
              <a:latin typeface="CIDFont+F3"/>
            </a:endParaRPr>
          </a:p>
          <a:p>
            <a:endParaRPr lang="en-US" dirty="0"/>
          </a:p>
        </p:txBody>
      </p:sp>
    </p:spTree>
    <p:extLst>
      <p:ext uri="{BB962C8B-B14F-4D97-AF65-F5344CB8AC3E}">
        <p14:creationId xmlns:p14="http://schemas.microsoft.com/office/powerpoint/2010/main" val="36514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a:xfrm>
            <a:off x="402336" y="1207008"/>
            <a:ext cx="7242048" cy="859065"/>
          </a:xfrm>
        </p:spPr>
        <p:txBody>
          <a:bodyPr>
            <a:noAutofit/>
          </a:bodyPr>
          <a:lstStyle/>
          <a:p>
            <a:r>
              <a:rPr lang="en-US" dirty="0"/>
              <a:t>5G networks and key features</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2135129"/>
            <a:ext cx="5712714" cy="2400295"/>
          </a:xfrm>
        </p:spPr>
        <p:txBody>
          <a:bodyPr/>
          <a:lstStyle/>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High speed data transfer(approx. 10x to 4G)</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Low latency (around 1millisecond)</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Increased bandwidth</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Improved network coverage</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Allow network slicing</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Improved security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3700451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E1E54F-33AF-DFE0-80D9-29DAD846C010}"/>
              </a:ext>
            </a:extLst>
          </p:cNvPr>
          <p:cNvSpPr>
            <a:spLocks noGrp="1"/>
          </p:cNvSpPr>
          <p:nvPr>
            <p:ph type="ctrTitle"/>
          </p:nvPr>
        </p:nvSpPr>
        <p:spPr>
          <a:xfrm>
            <a:off x="358485" y="841772"/>
            <a:ext cx="3017520" cy="2403100"/>
          </a:xfrm>
        </p:spPr>
        <p:txBody>
          <a:bodyPr vert="horz" lIns="91440" tIns="45720" rIns="91440" bIns="45720" rtlCol="0" anchor="b">
            <a:normAutofit/>
          </a:bodyPr>
          <a:lstStyle/>
          <a:p>
            <a:pPr defTabSz="914400"/>
            <a:r>
              <a:rPr lang="en-US" sz="3600" kern="1200" dirty="0">
                <a:solidFill>
                  <a:schemeClr val="tx1"/>
                </a:solidFill>
                <a:latin typeface="+mj-lt"/>
                <a:ea typeface="+mj-ea"/>
                <a:cs typeface="+mj-cs"/>
              </a:rPr>
              <a:t>5G technology</a:t>
            </a:r>
          </a:p>
        </p:txBody>
      </p:sp>
      <p:sp>
        <p:nvSpPr>
          <p:cNvPr id="3" name="Subtitle 2">
            <a:extLst>
              <a:ext uri="{FF2B5EF4-FFF2-40B4-BE49-F238E27FC236}">
                <a16:creationId xmlns:a16="http://schemas.microsoft.com/office/drawing/2014/main" id="{278B3B84-73FA-7285-9E09-7A475C5F7253}"/>
              </a:ext>
            </a:extLst>
          </p:cNvPr>
          <p:cNvSpPr>
            <a:spLocks noGrp="1"/>
          </p:cNvSpPr>
          <p:nvPr>
            <p:ph type="subTitle" idx="1"/>
          </p:nvPr>
        </p:nvSpPr>
        <p:spPr>
          <a:xfrm>
            <a:off x="358485" y="3654691"/>
            <a:ext cx="2949980" cy="906106"/>
          </a:xfrm>
        </p:spPr>
        <p:txBody>
          <a:bodyPr vert="horz" lIns="91440" tIns="45720" rIns="91440" bIns="45720" rtlCol="0">
            <a:normAutofit lnSpcReduction="10000"/>
          </a:bodyPr>
          <a:lstStyle/>
          <a:p>
            <a:pPr defTabSz="914400">
              <a:spcBef>
                <a:spcPts val="1000"/>
              </a:spcBef>
            </a:pPr>
            <a:r>
              <a:rPr lang="en-US" sz="1500" kern="1200" dirty="0">
                <a:solidFill>
                  <a:schemeClr val="tx1"/>
                </a:solidFill>
                <a:latin typeface="+mn-lt"/>
                <a:ea typeface="+mn-ea"/>
                <a:cs typeface="+mn-cs"/>
              </a:rPr>
              <a:t>Higher data rates, more connections per square inch, and a wider variety of applications are all features of 5G. </a:t>
            </a: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9941" y="260093"/>
            <a:ext cx="109728"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3410190"/>
            <a:ext cx="301752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5" name="Picture 4">
            <a:extLst>
              <a:ext uri="{FF2B5EF4-FFF2-40B4-BE49-F238E27FC236}">
                <a16:creationId xmlns:a16="http://schemas.microsoft.com/office/drawing/2014/main" id="{E4208ED2-8E41-8E7A-56C7-40CBFF39C4C2}"/>
              </a:ext>
            </a:extLst>
          </p:cNvPr>
          <p:cNvPicPr>
            <a:picLocks noChangeAspect="1"/>
          </p:cNvPicPr>
          <p:nvPr/>
        </p:nvPicPr>
        <p:blipFill>
          <a:blip r:embed="rId2"/>
          <a:stretch>
            <a:fillRect/>
          </a:stretch>
        </p:blipFill>
        <p:spPr>
          <a:xfrm>
            <a:off x="3648456" y="705022"/>
            <a:ext cx="5134772" cy="3620014"/>
          </a:xfrm>
          <a:prstGeom prst="rect">
            <a:avLst/>
          </a:prstGeom>
        </p:spPr>
      </p:pic>
    </p:spTree>
    <p:extLst>
      <p:ext uri="{BB962C8B-B14F-4D97-AF65-F5344CB8AC3E}">
        <p14:creationId xmlns:p14="http://schemas.microsoft.com/office/powerpoint/2010/main" val="1870322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a:xfrm>
            <a:off x="402336" y="1207008"/>
            <a:ext cx="7242048" cy="859065"/>
          </a:xfrm>
        </p:spPr>
        <p:txBody>
          <a:bodyPr>
            <a:noAutofit/>
          </a:bodyPr>
          <a:lstStyle/>
          <a:p>
            <a:r>
              <a:rPr lang="en-US" dirty="0"/>
              <a:t>Application of 5G in health care</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2135129"/>
            <a:ext cx="7022592" cy="2400295"/>
          </a:xfrm>
        </p:spPr>
        <p:txBody>
          <a:bodyPr/>
          <a:lstStyle/>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Potential to transform healthcare sector</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Allow advance technology to perform better </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Made possible remote patient monitoring  </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Wearable devices and Telemedicine can perform in real time</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Enable emergency response faster</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Allow IoMT sensors to sent data quicker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3331108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FC084-7586-746E-5A37-57F2B695BC4A}"/>
              </a:ext>
            </a:extLst>
          </p:cNvPr>
          <p:cNvSpPr>
            <a:spLocks noGrp="1"/>
          </p:cNvSpPr>
          <p:nvPr>
            <p:ph type="ctrTitle"/>
          </p:nvPr>
        </p:nvSpPr>
        <p:spPr>
          <a:xfrm>
            <a:off x="524256" y="1610724"/>
            <a:ext cx="3212132" cy="1605059"/>
          </a:xfrm>
        </p:spPr>
        <p:txBody>
          <a:bodyPr/>
          <a:lstStyle/>
          <a:p>
            <a:r>
              <a:rPr lang="en-CA" sz="1800" b="1" kern="0" dirty="0">
                <a:solidFill>
                  <a:srgbClr val="2F5496"/>
                </a:solidFill>
                <a:effectLst/>
                <a:latin typeface="Palatino Linotype" panose="02040502050505030304" pitchFamily="18" charset="0"/>
                <a:ea typeface="Times New Roman" panose="02020603050405020304" pitchFamily="18" charset="0"/>
                <a:cs typeface="Times New Roman" panose="02020603050405020304" pitchFamily="18" charset="0"/>
              </a:rPr>
              <a:t>Challenges of 5G Technology in Healthcare</a:t>
            </a:r>
            <a:br>
              <a:rPr lang="en-CA" sz="18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br>
            <a:endParaRPr lang="en-CA" dirty="0"/>
          </a:p>
        </p:txBody>
      </p:sp>
      <p:graphicFrame>
        <p:nvGraphicFramePr>
          <p:cNvPr id="4" name="Diagram 3">
            <a:extLst>
              <a:ext uri="{FF2B5EF4-FFF2-40B4-BE49-F238E27FC236}">
                <a16:creationId xmlns:a16="http://schemas.microsoft.com/office/drawing/2014/main" id="{B10F1BDC-EC66-5ED0-2F30-6D78C948BDCD}"/>
              </a:ext>
            </a:extLst>
          </p:cNvPr>
          <p:cNvGraphicFramePr/>
          <p:nvPr>
            <p:extLst>
              <p:ext uri="{D42A27DB-BD31-4B8C-83A1-F6EECF244321}">
                <p14:modId xmlns:p14="http://schemas.microsoft.com/office/powerpoint/2010/main" val="807963123"/>
              </p:ext>
            </p:extLst>
          </p:nvPr>
        </p:nvGraphicFramePr>
        <p:xfrm>
          <a:off x="3048000" y="381254"/>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505207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ar driving on a road&#10;&#10;Description automatically generated with low confidence">
            <a:extLst>
              <a:ext uri="{FF2B5EF4-FFF2-40B4-BE49-F238E27FC236}">
                <a16:creationId xmlns:a16="http://schemas.microsoft.com/office/drawing/2014/main" id="{165C3B70-DE58-311C-E503-133A952390A0}"/>
              </a:ext>
            </a:extLst>
          </p:cNvPr>
          <p:cNvPicPr>
            <a:picLocks noChangeAspect="1"/>
          </p:cNvPicPr>
          <p:nvPr/>
        </p:nvPicPr>
        <p:blipFill rotWithShape="1">
          <a:blip r:embed="rId3"/>
          <a:srcRect l="25306" t="2611" r="31917" b="1"/>
          <a:stretch/>
        </p:blipFill>
        <p:spPr>
          <a:xfrm>
            <a:off x="2642616" y="10"/>
            <a:ext cx="6501384" cy="5143490"/>
          </a:xfrm>
          <a:prstGeom prst="rect">
            <a:avLst/>
          </a:prstGeom>
        </p:spPr>
      </p:pic>
      <p:sp>
        <p:nvSpPr>
          <p:cNvPr id="16" name="Rectangle 12">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17450" cy="51435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2386763-3771-76B9-3D23-877FB86F6590}"/>
              </a:ext>
            </a:extLst>
          </p:cNvPr>
          <p:cNvSpPr>
            <a:spLocks noGrp="1"/>
          </p:cNvSpPr>
          <p:nvPr>
            <p:ph type="ctrTitle"/>
          </p:nvPr>
        </p:nvSpPr>
        <p:spPr>
          <a:xfrm>
            <a:off x="358485" y="841772"/>
            <a:ext cx="3017520" cy="2403100"/>
          </a:xfrm>
        </p:spPr>
        <p:txBody>
          <a:bodyPr vert="horz" lIns="91440" tIns="45720" rIns="91440" bIns="45720" rtlCol="0" anchor="b">
            <a:normAutofit/>
          </a:bodyPr>
          <a:lstStyle/>
          <a:p>
            <a:pPr defTabSz="914400"/>
            <a:r>
              <a:rPr lang="en-US" sz="3300">
                <a:effectLst/>
                <a:latin typeface="+mj-lt"/>
                <a:cs typeface="+mj-cs"/>
              </a:rPr>
              <a:t>5G enabled emergency vehicle communication system</a:t>
            </a:r>
            <a:endParaRPr lang="en-US" sz="3300">
              <a:latin typeface="+mj-lt"/>
              <a:cs typeface="+mj-cs"/>
            </a:endParaRP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9941" y="260093"/>
            <a:ext cx="109728"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3410190"/>
            <a:ext cx="298323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4">
            <a:extLst>
              <a:ext uri="{FF2B5EF4-FFF2-40B4-BE49-F238E27FC236}">
                <a16:creationId xmlns:a16="http://schemas.microsoft.com/office/drawing/2014/main" id="{D01F01A5-69AF-83D0-44E3-7659E42F9F88}"/>
              </a:ext>
            </a:extLst>
          </p:cNvPr>
          <p:cNvSpPr>
            <a:spLocks noChangeArrowheads="1"/>
          </p:cNvSpPr>
          <p:nvPr/>
        </p:nvSpPr>
        <p:spPr bwMode="auto">
          <a:xfrm>
            <a:off x="5234665" y="328476"/>
            <a:ext cx="602500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CA"/>
          </a:p>
        </p:txBody>
      </p:sp>
    </p:spTree>
    <p:extLst>
      <p:ext uri="{BB962C8B-B14F-4D97-AF65-F5344CB8AC3E}">
        <p14:creationId xmlns:p14="http://schemas.microsoft.com/office/powerpoint/2010/main" val="2967659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F7684-850F-A239-5BE8-709C0A1642AF}"/>
              </a:ext>
            </a:extLst>
          </p:cNvPr>
          <p:cNvSpPr>
            <a:spLocks noGrp="1"/>
          </p:cNvSpPr>
          <p:nvPr>
            <p:ph type="ctrTitle"/>
          </p:nvPr>
        </p:nvSpPr>
        <p:spPr>
          <a:xfrm>
            <a:off x="402336" y="486659"/>
            <a:ext cx="5712714" cy="838987"/>
          </a:xfrm>
        </p:spPr>
        <p:txBody>
          <a:bodyPr>
            <a:normAutofit/>
          </a:bodyPr>
          <a:lstStyle/>
          <a:p>
            <a:r>
              <a:rPr lang="en-US" dirty="0"/>
              <a:t>Contents:</a:t>
            </a:r>
          </a:p>
        </p:txBody>
      </p:sp>
      <p:sp>
        <p:nvSpPr>
          <p:cNvPr id="3" name="Subtitle 2">
            <a:extLst>
              <a:ext uri="{FF2B5EF4-FFF2-40B4-BE49-F238E27FC236}">
                <a16:creationId xmlns:a16="http://schemas.microsoft.com/office/drawing/2014/main" id="{5744C9E3-0AD7-2751-7716-725E95C06A48}"/>
              </a:ext>
            </a:extLst>
          </p:cNvPr>
          <p:cNvSpPr>
            <a:spLocks noGrp="1"/>
          </p:cNvSpPr>
          <p:nvPr>
            <p:ph type="subTitle" idx="1"/>
          </p:nvPr>
        </p:nvSpPr>
        <p:spPr>
          <a:xfrm>
            <a:off x="402336" y="1423447"/>
            <a:ext cx="5555404" cy="2941163"/>
          </a:xfrm>
        </p:spPr>
        <p:txBody>
          <a:bodyPr>
            <a:normAutofit fontScale="25000" lnSpcReduction="20000"/>
          </a:bodyPr>
          <a:lstStyle/>
          <a:p>
            <a:pPr marL="857250" indent="-857250">
              <a:lnSpc>
                <a:spcPct val="120000"/>
              </a:lnSpc>
              <a:buFont typeface="Wingdings" panose="05000000000000000000" pitchFamily="2" charset="2"/>
              <a:buChar char="q"/>
            </a:pPr>
            <a:r>
              <a:rPr lang="en-US" sz="7200" dirty="0">
                <a:latin typeface="Verdana" panose="020B0604030504040204" pitchFamily="34" charset="0"/>
                <a:ea typeface="Verdana" panose="020B0604030504040204" pitchFamily="34" charset="0"/>
              </a:rPr>
              <a:t>Introduction</a:t>
            </a:r>
          </a:p>
          <a:p>
            <a:pPr marL="857250" indent="-857250">
              <a:lnSpc>
                <a:spcPct val="120000"/>
              </a:lnSpc>
              <a:buFont typeface="Wingdings" panose="05000000000000000000" pitchFamily="2" charset="2"/>
              <a:buChar char="q"/>
            </a:pPr>
            <a:r>
              <a:rPr lang="en-US" sz="7200" dirty="0">
                <a:latin typeface="Verdana" panose="020B0604030504040204" pitchFamily="34" charset="0"/>
                <a:ea typeface="Verdana" panose="020B0604030504040204" pitchFamily="34" charset="0"/>
              </a:rPr>
              <a:t>Smart healthcare</a:t>
            </a:r>
          </a:p>
          <a:p>
            <a:pPr marL="857250" indent="-857250">
              <a:lnSpc>
                <a:spcPct val="120000"/>
              </a:lnSpc>
              <a:buFont typeface="Wingdings" panose="05000000000000000000" pitchFamily="2" charset="2"/>
              <a:buChar char="q"/>
            </a:pPr>
            <a:r>
              <a:rPr lang="en-US" sz="7200" dirty="0">
                <a:latin typeface="Verdana" panose="020B0604030504040204" pitchFamily="34" charset="0"/>
                <a:ea typeface="Verdana" panose="020B0604030504040204" pitchFamily="34" charset="0"/>
              </a:rPr>
              <a:t>5G networks and key features</a:t>
            </a:r>
          </a:p>
          <a:p>
            <a:pPr marL="857250" indent="-857250">
              <a:lnSpc>
                <a:spcPct val="120000"/>
              </a:lnSpc>
              <a:buFont typeface="Wingdings" panose="05000000000000000000" pitchFamily="2" charset="2"/>
              <a:buChar char="q"/>
            </a:pPr>
            <a:r>
              <a:rPr lang="en-US" sz="7200" dirty="0">
                <a:latin typeface="Verdana" panose="020B0604030504040204" pitchFamily="34" charset="0"/>
                <a:ea typeface="Verdana" panose="020B0604030504040204" pitchFamily="34" charset="0"/>
              </a:rPr>
              <a:t>Application of 5G in healthcare</a:t>
            </a:r>
          </a:p>
          <a:p>
            <a:pPr marL="857250" indent="-857250">
              <a:lnSpc>
                <a:spcPct val="120000"/>
              </a:lnSpc>
              <a:buFont typeface="Wingdings" panose="05000000000000000000" pitchFamily="2" charset="2"/>
              <a:buChar char="q"/>
            </a:pPr>
            <a:r>
              <a:rPr lang="en-US" sz="7200" dirty="0">
                <a:latin typeface="Verdana" panose="020B0604030504040204" pitchFamily="34" charset="0"/>
                <a:ea typeface="Verdana" panose="020B0604030504040204" pitchFamily="34" charset="0"/>
              </a:rPr>
              <a:t>Challenges for 5G in healthcare</a:t>
            </a:r>
          </a:p>
          <a:p>
            <a:pPr marL="857250" indent="-857250">
              <a:lnSpc>
                <a:spcPct val="120000"/>
              </a:lnSpc>
              <a:buFont typeface="Wingdings" panose="05000000000000000000" pitchFamily="2" charset="2"/>
              <a:buChar char="q"/>
            </a:pPr>
            <a:r>
              <a:rPr lang="en-US" sz="7200" dirty="0">
                <a:latin typeface="Verdana" panose="020B0604030504040204" pitchFamily="34" charset="0"/>
                <a:ea typeface="Verdana" panose="020B0604030504040204" pitchFamily="34" charset="0"/>
              </a:rPr>
              <a:t>Proposed emergency vehicle model</a:t>
            </a:r>
          </a:p>
          <a:p>
            <a:pPr marL="857250" indent="-857250">
              <a:lnSpc>
                <a:spcPct val="120000"/>
              </a:lnSpc>
              <a:buFont typeface="Wingdings" panose="05000000000000000000" pitchFamily="2" charset="2"/>
              <a:buChar char="q"/>
            </a:pPr>
            <a:r>
              <a:rPr lang="en-US" sz="7200" dirty="0">
                <a:latin typeface="Verdana" panose="020B0604030504040204" pitchFamily="34" charset="0"/>
                <a:ea typeface="Verdana" panose="020B0604030504040204" pitchFamily="34" charset="0"/>
              </a:rPr>
              <a:t>Conclusion</a:t>
            </a:r>
          </a:p>
          <a:p>
            <a:pPr marL="857250" indent="-857250">
              <a:lnSpc>
                <a:spcPct val="120000"/>
              </a:lnSpc>
              <a:buFont typeface="Wingdings" panose="05000000000000000000" pitchFamily="2" charset="2"/>
              <a:buChar char="q"/>
            </a:pPr>
            <a:r>
              <a:rPr lang="en-US" sz="7200" dirty="0">
                <a:latin typeface="Verdana" panose="020B0604030504040204" pitchFamily="34" charset="0"/>
                <a:ea typeface="Verdana" panose="020B0604030504040204" pitchFamily="34" charset="0"/>
              </a:rPr>
              <a:t>References</a:t>
            </a:r>
          </a:p>
          <a:p>
            <a:endParaRPr lang="en-US" dirty="0"/>
          </a:p>
        </p:txBody>
      </p:sp>
    </p:spTree>
    <p:extLst>
      <p:ext uri="{BB962C8B-B14F-4D97-AF65-F5344CB8AC3E}">
        <p14:creationId xmlns:p14="http://schemas.microsoft.com/office/powerpoint/2010/main" val="30524822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86763-3771-76B9-3D23-877FB86F6590}"/>
              </a:ext>
            </a:extLst>
          </p:cNvPr>
          <p:cNvSpPr>
            <a:spLocks noGrp="1"/>
          </p:cNvSpPr>
          <p:nvPr>
            <p:ph type="ctrTitle"/>
          </p:nvPr>
        </p:nvSpPr>
        <p:spPr>
          <a:xfrm>
            <a:off x="402336" y="1103635"/>
            <a:ext cx="2487168" cy="1790700"/>
          </a:xfrm>
        </p:spPr>
        <p:txBody>
          <a:bodyPr/>
          <a:lstStyle/>
          <a:p>
            <a:r>
              <a:rPr lang="en-US" sz="1800" dirty="0">
                <a:effectLst/>
                <a:latin typeface="Palatino Linotype" panose="02040502050505030304" pitchFamily="18" charset="0"/>
                <a:ea typeface="Calibri" panose="020F0502020204030204" pitchFamily="34" charset="0"/>
                <a:cs typeface="Times New Roman" panose="02020603050405020304" pitchFamily="18" charset="0"/>
              </a:rPr>
              <a:t>Identifying the fastest path to reach the incident area</a:t>
            </a:r>
          </a:p>
        </p:txBody>
      </p:sp>
      <p:sp>
        <p:nvSpPr>
          <p:cNvPr id="6" name="Rectangle 4">
            <a:extLst>
              <a:ext uri="{FF2B5EF4-FFF2-40B4-BE49-F238E27FC236}">
                <a16:creationId xmlns:a16="http://schemas.microsoft.com/office/drawing/2014/main" id="{D01F01A5-69AF-83D0-44E3-7659E42F9F88}"/>
              </a:ext>
            </a:extLst>
          </p:cNvPr>
          <p:cNvSpPr>
            <a:spLocks noChangeArrowheads="1"/>
          </p:cNvSpPr>
          <p:nvPr/>
        </p:nvSpPr>
        <p:spPr bwMode="auto">
          <a:xfrm>
            <a:off x="5234665" y="328476"/>
            <a:ext cx="602500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CA"/>
          </a:p>
        </p:txBody>
      </p:sp>
      <p:graphicFrame>
        <p:nvGraphicFramePr>
          <p:cNvPr id="7" name="Object 6">
            <a:extLst>
              <a:ext uri="{FF2B5EF4-FFF2-40B4-BE49-F238E27FC236}">
                <a16:creationId xmlns:a16="http://schemas.microsoft.com/office/drawing/2014/main" id="{F57B6A57-9C33-A893-D329-9D3D12F5A505}"/>
              </a:ext>
            </a:extLst>
          </p:cNvPr>
          <p:cNvGraphicFramePr>
            <a:graphicFrameLocks noChangeAspect="1"/>
          </p:cNvGraphicFramePr>
          <p:nvPr>
            <p:extLst>
              <p:ext uri="{D42A27DB-BD31-4B8C-83A1-F6EECF244321}">
                <p14:modId xmlns:p14="http://schemas.microsoft.com/office/powerpoint/2010/main" val="3425149665"/>
              </p:ext>
            </p:extLst>
          </p:nvPr>
        </p:nvGraphicFramePr>
        <p:xfrm>
          <a:off x="3791713" y="328477"/>
          <a:ext cx="4000858" cy="3906878"/>
        </p:xfrm>
        <a:graphic>
          <a:graphicData uri="http://schemas.openxmlformats.org/presentationml/2006/ole">
            <mc:AlternateContent xmlns:mc="http://schemas.openxmlformats.org/markup-compatibility/2006">
              <mc:Choice xmlns:v="urn:schemas-microsoft-com:vml" Requires="v">
                <p:oleObj name="Visio" r:id="rId2" imgW="8542197" imgH="8338866" progId="Visio.Drawing.11">
                  <p:embed/>
                </p:oleObj>
              </mc:Choice>
              <mc:Fallback>
                <p:oleObj name="Visio" r:id="rId2" imgW="8542197" imgH="8338866" progId="Visio.Drawing.11">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91713" y="328477"/>
                        <a:ext cx="4000858" cy="3906878"/>
                      </a:xfrm>
                      <a:prstGeom prst="rect">
                        <a:avLst/>
                      </a:prstGeom>
                      <a:noFill/>
                    </p:spPr>
                  </p:pic>
                </p:oleObj>
              </mc:Fallback>
            </mc:AlternateContent>
          </a:graphicData>
        </a:graphic>
      </p:graphicFrame>
    </p:spTree>
    <p:extLst>
      <p:ext uri="{BB962C8B-B14F-4D97-AF65-F5344CB8AC3E}">
        <p14:creationId xmlns:p14="http://schemas.microsoft.com/office/powerpoint/2010/main" val="1305394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26592-2A65-2CDF-3B18-A5F245C63C33}"/>
              </a:ext>
            </a:extLst>
          </p:cNvPr>
          <p:cNvSpPr>
            <a:spLocks noGrp="1"/>
          </p:cNvSpPr>
          <p:nvPr>
            <p:ph type="ctrTitle"/>
          </p:nvPr>
        </p:nvSpPr>
        <p:spPr>
          <a:xfrm>
            <a:off x="402336" y="1103635"/>
            <a:ext cx="2711800" cy="1790700"/>
          </a:xfrm>
        </p:spPr>
        <p:txBody>
          <a:bodyPr/>
          <a:lstStyle/>
          <a:p>
            <a:r>
              <a:rPr lang="en-CA" sz="1800" dirty="0">
                <a:effectLst/>
                <a:latin typeface="Palatino Linotype" panose="02040502050505030304" pitchFamily="18" charset="0"/>
                <a:ea typeface="Calibri" panose="020F0502020204030204" pitchFamily="34" charset="0"/>
                <a:cs typeface="Times New Roman" panose="02020603050405020304" pitchFamily="18" charset="0"/>
              </a:rPr>
              <a:t>Using dedicated channel for communication during emergency</a:t>
            </a:r>
            <a:endParaRPr lang="en-CA" dirty="0"/>
          </a:p>
        </p:txBody>
      </p:sp>
      <p:sp>
        <p:nvSpPr>
          <p:cNvPr id="4" name="Rectangle 2">
            <a:extLst>
              <a:ext uri="{FF2B5EF4-FFF2-40B4-BE49-F238E27FC236}">
                <a16:creationId xmlns:a16="http://schemas.microsoft.com/office/drawing/2014/main" id="{DAB4E21D-7CA0-C961-644E-B208E3CF86F7}"/>
              </a:ext>
            </a:extLst>
          </p:cNvPr>
          <p:cNvSpPr>
            <a:spLocks noChangeArrowheads="1"/>
          </p:cNvSpPr>
          <p:nvPr/>
        </p:nvSpPr>
        <p:spPr bwMode="auto">
          <a:xfrm flipV="1">
            <a:off x="4312128" y="-2360030"/>
            <a:ext cx="484075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CA"/>
          </a:p>
        </p:txBody>
      </p:sp>
      <p:graphicFrame>
        <p:nvGraphicFramePr>
          <p:cNvPr id="5" name="Object 4">
            <a:extLst>
              <a:ext uri="{FF2B5EF4-FFF2-40B4-BE49-F238E27FC236}">
                <a16:creationId xmlns:a16="http://schemas.microsoft.com/office/drawing/2014/main" id="{FF83DC5F-F7B5-1706-1EC7-3A5798B8609F}"/>
              </a:ext>
            </a:extLst>
          </p:cNvPr>
          <p:cNvGraphicFramePr>
            <a:graphicFrameLocks noChangeAspect="1"/>
          </p:cNvGraphicFramePr>
          <p:nvPr>
            <p:extLst>
              <p:ext uri="{D42A27DB-BD31-4B8C-83A1-F6EECF244321}">
                <p14:modId xmlns:p14="http://schemas.microsoft.com/office/powerpoint/2010/main" val="663969032"/>
              </p:ext>
            </p:extLst>
          </p:nvPr>
        </p:nvGraphicFramePr>
        <p:xfrm>
          <a:off x="3863555" y="209372"/>
          <a:ext cx="3605842" cy="4202875"/>
        </p:xfrm>
        <a:graphic>
          <a:graphicData uri="http://schemas.openxmlformats.org/presentationml/2006/ole">
            <mc:AlternateContent xmlns:mc="http://schemas.openxmlformats.org/markup-compatibility/2006">
              <mc:Choice xmlns:v="urn:schemas-microsoft-com:vml" Requires="v">
                <p:oleObj name="Visio" r:id="rId2" imgW="5802187" imgH="6767034" progId="Visio.Drawing.11">
                  <p:embed/>
                </p:oleObj>
              </mc:Choice>
              <mc:Fallback>
                <p:oleObj name="Visio" r:id="rId2" imgW="5802187" imgH="6767034" progId="Visio.Drawing.11">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3555" y="209372"/>
                        <a:ext cx="3605842" cy="4202875"/>
                      </a:xfrm>
                      <a:prstGeom prst="rect">
                        <a:avLst/>
                      </a:prstGeom>
                      <a:noFill/>
                    </p:spPr>
                  </p:pic>
                </p:oleObj>
              </mc:Fallback>
            </mc:AlternateContent>
          </a:graphicData>
        </a:graphic>
      </p:graphicFrame>
    </p:spTree>
    <p:extLst>
      <p:ext uri="{BB962C8B-B14F-4D97-AF65-F5344CB8AC3E}">
        <p14:creationId xmlns:p14="http://schemas.microsoft.com/office/powerpoint/2010/main" val="38326800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a:xfrm>
            <a:off x="402336" y="627896"/>
            <a:ext cx="6412992" cy="740857"/>
          </a:xfrm>
        </p:spPr>
        <p:txBody>
          <a:bodyPr>
            <a:normAutofit/>
          </a:bodyPr>
          <a:lstStyle/>
          <a:p>
            <a:r>
              <a:rPr lang="en-US" dirty="0"/>
              <a:t>Conclusion</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1536376"/>
            <a:ext cx="7919861" cy="2777924"/>
          </a:xfrm>
        </p:spPr>
        <p:txBody>
          <a:bodyPr>
            <a:normAutofit fontScale="92500" lnSpcReduction="10000"/>
          </a:bodyPr>
          <a:lstStyle/>
          <a:p>
            <a:pPr marL="285750" indent="-285750" algn="l">
              <a:buFont typeface="Arial" panose="020B0604020202020204" pitchFamily="34" charset="0"/>
              <a:buChar char="•"/>
            </a:pPr>
            <a:r>
              <a:rPr lang="en-US" sz="1900" b="0" i="0" u="none" strike="noStrike" baseline="0" dirty="0">
                <a:latin typeface="Verdana" panose="020B0604030504040204" pitchFamily="34" charset="0"/>
                <a:ea typeface="Verdana" panose="020B0604030504040204" pitchFamily="34" charset="0"/>
              </a:rPr>
              <a:t>The integration of 5G technology in healthcare presents immense opportunities for healthcare providers to improved patient care through use of remote patient monitoring, telemedicine, virtual and augmented reality, wearable devices, medical imaging, and emergency response.</a:t>
            </a:r>
          </a:p>
          <a:p>
            <a:pPr marL="285750" indent="-285750" algn="l">
              <a:buFont typeface="Arial" panose="020B0604020202020204" pitchFamily="34" charset="0"/>
              <a:buChar char="•"/>
            </a:pPr>
            <a:r>
              <a:rPr lang="en-US" sz="1900" b="0" i="0" u="none" strike="noStrike" baseline="0" dirty="0">
                <a:latin typeface="Verdana" panose="020B0604030504040204" pitchFamily="34" charset="0"/>
                <a:ea typeface="Verdana" panose="020B0604030504040204" pitchFamily="34" charset="0"/>
              </a:rPr>
              <a:t>However, it is essential to conduct proper research and planning to ensure the development of reliable end-to-end systems, adequate security measures, privacy and cybersecurity laws to safeguard patient information.</a:t>
            </a:r>
          </a:p>
          <a:p>
            <a:pPr marL="285750" indent="-285750" algn="l">
              <a:buFont typeface="Arial" panose="020B0604020202020204" pitchFamily="34" charset="0"/>
              <a:buChar char="•"/>
            </a:pPr>
            <a:r>
              <a:rPr lang="en-US" sz="1900" b="0" i="0" u="none" strike="noStrike" baseline="0" dirty="0">
                <a:latin typeface="Verdana" panose="020B0604030504040204" pitchFamily="34" charset="0"/>
                <a:ea typeface="Verdana" panose="020B0604030504040204" pitchFamily="34" charset="0"/>
              </a:rPr>
              <a:t>Future work in the area of healthcare technology should focus on the development and implementation of 6G technology</a:t>
            </a:r>
          </a:p>
          <a:p>
            <a:pPr marL="285750" indent="-285750" algn="l">
              <a:buFont typeface="Arial" panose="020B0604020202020204" pitchFamily="34" charset="0"/>
              <a:buChar char="•"/>
            </a:pPr>
            <a:endParaRPr lang="en-US" sz="1800" b="0" i="0" u="none" strike="noStrike" baseline="0" dirty="0">
              <a:latin typeface="CIDFont+F3"/>
            </a:endParaRPr>
          </a:p>
          <a:p>
            <a:pPr algn="l"/>
            <a:endParaRPr lang="en-US" sz="1800" b="0" i="0" u="none" strike="noStrike" baseline="0" dirty="0">
              <a:latin typeface="CIDFont+F3"/>
            </a:endParaRPr>
          </a:p>
          <a:p>
            <a:pPr algn="l"/>
            <a:endParaRPr lang="en-US" sz="1800" b="0" i="0" u="none" strike="noStrike" baseline="0" dirty="0">
              <a:latin typeface="CIDFont+F3"/>
            </a:endParaRPr>
          </a:p>
          <a:p>
            <a:pPr algn="l"/>
            <a:endParaRPr lang="en-US" dirty="0"/>
          </a:p>
        </p:txBody>
      </p:sp>
    </p:spTree>
    <p:extLst>
      <p:ext uri="{BB962C8B-B14F-4D97-AF65-F5344CB8AC3E}">
        <p14:creationId xmlns:p14="http://schemas.microsoft.com/office/powerpoint/2010/main" val="3567681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a:xfrm>
            <a:off x="402335" y="746443"/>
            <a:ext cx="6412992" cy="740857"/>
          </a:xfrm>
        </p:spPr>
        <p:txBody>
          <a:bodyPr>
            <a:normAutofit/>
          </a:bodyPr>
          <a:lstStyle/>
          <a:p>
            <a:r>
              <a:rPr lang="en-US" dirty="0"/>
              <a:t>Reference</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281565" y="1534800"/>
            <a:ext cx="4462963" cy="3398865"/>
          </a:xfrm>
        </p:spPr>
        <p:txBody>
          <a:bodyPr>
            <a:normAutofit fontScale="92500"/>
          </a:bodyPr>
          <a:lstStyle/>
          <a:p>
            <a:pPr algn="l"/>
            <a:r>
              <a:rPr lang="en-US" sz="1800" b="0" i="0" u="none" strike="noStrike" baseline="0" dirty="0">
                <a:latin typeface="CIDFont+F1"/>
              </a:rPr>
              <a:t>[</a:t>
            </a:r>
            <a:r>
              <a:rPr lang="en-US" sz="800" b="0" i="0" u="none" strike="noStrike" baseline="0" dirty="0">
                <a:latin typeface="CIDFont+F1"/>
              </a:rPr>
              <a:t>1] </a:t>
            </a:r>
            <a:r>
              <a:rPr lang="en-US" sz="800" b="0" i="0" u="none" strike="noStrike" baseline="0" dirty="0">
                <a:latin typeface="CIDFont+F11"/>
              </a:rPr>
              <a:t>A. Ahad, M. Tahir, and K. L. A. </a:t>
            </a:r>
            <a:r>
              <a:rPr lang="en-US" sz="800" b="0" i="0" u="none" strike="noStrike" baseline="0" dirty="0" err="1">
                <a:latin typeface="CIDFont+F11"/>
              </a:rPr>
              <a:t>Yau</a:t>
            </a:r>
            <a:r>
              <a:rPr lang="en-US" sz="800" b="0" i="0" u="none" strike="noStrike" baseline="0" dirty="0">
                <a:latin typeface="CIDFont+F11"/>
              </a:rPr>
              <a:t>, “5G</a:t>
            </a:r>
            <a:r>
              <a:rPr lang="en-US" sz="800" b="0" i="0" u="none" strike="noStrike" baseline="0" dirty="0">
                <a:latin typeface="CIDFont+F1"/>
              </a:rPr>
              <a:t>-based smart healthcare network: Architecture, taxonomy,</a:t>
            </a:r>
          </a:p>
          <a:p>
            <a:pPr algn="l"/>
            <a:r>
              <a:rPr lang="en-US" sz="800" b="0" i="0" u="none" strike="noStrike" baseline="0" dirty="0">
                <a:latin typeface="CIDFont+F11"/>
              </a:rPr>
              <a:t>challenges and future research directions,” </a:t>
            </a:r>
            <a:r>
              <a:rPr lang="en-US" sz="800" b="0" i="0" u="none" strike="noStrike" baseline="0" dirty="0">
                <a:latin typeface="CIDFont+F12"/>
              </a:rPr>
              <a:t>IEEE Access</a:t>
            </a:r>
            <a:r>
              <a:rPr lang="en-US" sz="800" b="0" i="0" u="none" strike="noStrike" baseline="0" dirty="0">
                <a:latin typeface="CIDFont+F1"/>
              </a:rPr>
              <a:t>, vol. 7, pp. 100747</a:t>
            </a:r>
            <a:r>
              <a:rPr lang="en-US" sz="800" b="0" i="0" u="none" strike="noStrike" baseline="0" dirty="0">
                <a:latin typeface="CIDFont+F11"/>
              </a:rPr>
              <a:t>–</a:t>
            </a:r>
            <a:r>
              <a:rPr lang="en-US" sz="800" b="0" i="0" u="none" strike="noStrike" baseline="0" dirty="0">
                <a:latin typeface="CIDFont+F1"/>
              </a:rPr>
              <a:t>100762, 2019, </a:t>
            </a:r>
            <a:r>
              <a:rPr lang="en-US" sz="800" b="0" i="0" u="none" strike="noStrike" baseline="0" dirty="0" err="1">
                <a:latin typeface="CIDFont+F1"/>
              </a:rPr>
              <a:t>doi</a:t>
            </a:r>
            <a:r>
              <a:rPr lang="en-US" sz="800" b="0" i="0" u="none" strike="noStrike" baseline="0" dirty="0">
                <a:latin typeface="CIDFont+F1"/>
              </a:rPr>
              <a:t>:</a:t>
            </a:r>
          </a:p>
          <a:p>
            <a:pPr algn="l"/>
            <a:r>
              <a:rPr lang="en-US" sz="800" b="0" i="0" u="none" strike="noStrike" baseline="0" dirty="0">
                <a:latin typeface="CIDFont+F1"/>
              </a:rPr>
              <a:t>10.1109/ACCESS.2019.2930628.</a:t>
            </a:r>
          </a:p>
          <a:p>
            <a:pPr algn="l"/>
            <a:r>
              <a:rPr lang="en-US" sz="800" b="0" i="0" u="none" strike="noStrike" baseline="0" dirty="0">
                <a:latin typeface="CIDFont+F1"/>
              </a:rPr>
              <a:t>[2] </a:t>
            </a:r>
            <a:r>
              <a:rPr lang="en-US" sz="800" b="0" i="0" u="none" strike="noStrike" baseline="0" dirty="0">
                <a:latin typeface="CIDFont+F11"/>
              </a:rPr>
              <a:t>N. Gupta, P. K. Juneja, S. Sharma, and U. Garg, “Future aspect of 5G</a:t>
            </a:r>
            <a:r>
              <a:rPr lang="en-US" sz="800" b="0" i="0" u="none" strike="noStrike" baseline="0" dirty="0">
                <a:latin typeface="CIDFont+F1"/>
              </a:rPr>
              <a:t>-IoT architecture in smart healthcare</a:t>
            </a:r>
          </a:p>
          <a:p>
            <a:pPr algn="l"/>
            <a:r>
              <a:rPr lang="en-US" sz="800" b="0" i="0" u="none" strike="noStrike" baseline="0" dirty="0">
                <a:latin typeface="CIDFont+F11"/>
              </a:rPr>
              <a:t>system,” in </a:t>
            </a:r>
            <a:r>
              <a:rPr lang="en-US" sz="800" b="0" i="0" u="none" strike="noStrike" baseline="0" dirty="0">
                <a:latin typeface="CIDFont+F12"/>
              </a:rPr>
              <a:t>Proceedings - 5th International Conference on Intelligent Computing and Control Systems,</a:t>
            </a:r>
          </a:p>
          <a:p>
            <a:pPr algn="l"/>
            <a:r>
              <a:rPr lang="en-US" sz="800" b="0" i="0" u="none" strike="noStrike" baseline="0" dirty="0">
                <a:latin typeface="CIDFont+F12"/>
              </a:rPr>
              <a:t>ICICCS 2021</a:t>
            </a:r>
            <a:r>
              <a:rPr lang="en-US" sz="800" b="0" i="0" u="none" strike="noStrike" baseline="0" dirty="0">
                <a:latin typeface="CIDFont+F1"/>
              </a:rPr>
              <a:t>, Institute of Electrical and Electronics Engineers Inc., May 2021, pp. 406</a:t>
            </a:r>
            <a:r>
              <a:rPr lang="en-US" sz="800" b="0" i="0" u="none" strike="noStrike" baseline="0" dirty="0">
                <a:latin typeface="CIDFont+F11"/>
              </a:rPr>
              <a:t>–</a:t>
            </a:r>
            <a:r>
              <a:rPr lang="en-US" sz="800" b="0" i="0" u="none" strike="noStrike" baseline="0" dirty="0">
                <a:latin typeface="CIDFont+F1"/>
              </a:rPr>
              <a:t>411. </a:t>
            </a:r>
            <a:r>
              <a:rPr lang="en-US" sz="800" b="0" i="0" u="none" strike="noStrike" baseline="0" dirty="0" err="1">
                <a:latin typeface="CIDFont+F1"/>
              </a:rPr>
              <a:t>doi</a:t>
            </a:r>
            <a:r>
              <a:rPr lang="en-US" sz="800" b="0" i="0" u="none" strike="noStrike" baseline="0" dirty="0">
                <a:latin typeface="CIDFont+F1"/>
              </a:rPr>
              <a:t>:</a:t>
            </a:r>
          </a:p>
          <a:p>
            <a:pPr algn="l"/>
            <a:r>
              <a:rPr lang="en-US" sz="800" b="0" i="0" u="none" strike="noStrike" baseline="0" dirty="0">
                <a:latin typeface="CIDFont+F1"/>
              </a:rPr>
              <a:t>10.1109/ICICCS51141.2021.9432082.</a:t>
            </a:r>
          </a:p>
          <a:p>
            <a:pPr algn="l"/>
            <a:r>
              <a:rPr lang="en-US" sz="800" b="0" i="0" u="none" strike="noStrike" baseline="0" dirty="0">
                <a:latin typeface="CIDFont+F1"/>
              </a:rPr>
              <a:t>[3] </a:t>
            </a:r>
            <a:r>
              <a:rPr lang="en-US" sz="800" b="0" i="0" u="none" strike="noStrike" baseline="0" dirty="0">
                <a:latin typeface="CIDFont+F11"/>
              </a:rPr>
              <a:t>B. </a:t>
            </a:r>
            <a:r>
              <a:rPr lang="en-US" sz="800" b="0" i="0" u="none" strike="noStrike" baseline="0" dirty="0" err="1">
                <a:latin typeface="CIDFont+F11"/>
              </a:rPr>
              <a:t>Mohanta</a:t>
            </a:r>
            <a:r>
              <a:rPr lang="en-US" sz="800" b="0" i="0" u="none" strike="noStrike" baseline="0" dirty="0">
                <a:latin typeface="CIDFont+F11"/>
              </a:rPr>
              <a:t>, P. Das, and S. Patnaik, “Healthcare 5.0: A paradigm shift in digital healthcare system using</a:t>
            </a:r>
          </a:p>
          <a:p>
            <a:pPr algn="l"/>
            <a:r>
              <a:rPr lang="en-US" sz="800" b="0" i="0" u="none" strike="noStrike" baseline="0" dirty="0">
                <a:latin typeface="CIDFont+F1"/>
              </a:rPr>
              <a:t>artificial in</a:t>
            </a:r>
            <a:r>
              <a:rPr lang="en-US" sz="800" b="0" i="0" u="none" strike="noStrike" baseline="0" dirty="0">
                <a:latin typeface="CIDFont+F11"/>
              </a:rPr>
              <a:t>telligence, IOT and 5G communication,” in </a:t>
            </a:r>
            <a:r>
              <a:rPr lang="en-US" sz="800" b="0" i="0" u="none" strike="noStrike" baseline="0" dirty="0">
                <a:latin typeface="CIDFont+F12"/>
              </a:rPr>
              <a:t>Proceedings - 2019 International Conference on</a:t>
            </a:r>
          </a:p>
          <a:p>
            <a:pPr algn="l"/>
            <a:r>
              <a:rPr lang="en-US" sz="800" b="0" i="0" u="none" strike="noStrike" baseline="0" dirty="0">
                <a:latin typeface="CIDFont+F12"/>
              </a:rPr>
              <a:t>Applied Machine Learning, ICAML 2019</a:t>
            </a:r>
            <a:r>
              <a:rPr lang="en-US" sz="800" b="0" i="0" u="none" strike="noStrike" baseline="0" dirty="0">
                <a:latin typeface="CIDFont+F1"/>
              </a:rPr>
              <a:t>, Institute of Electrical and Electronics Engineers Inc., May 2019, pp.</a:t>
            </a:r>
          </a:p>
          <a:p>
            <a:pPr algn="l"/>
            <a:r>
              <a:rPr lang="en-US" sz="800" b="0" i="0" u="none" strike="noStrike" baseline="0" dirty="0">
                <a:latin typeface="CIDFont+F1"/>
              </a:rPr>
              <a:t>191</a:t>
            </a:r>
            <a:r>
              <a:rPr lang="en-US" sz="800" b="0" i="0" u="none" strike="noStrike" baseline="0" dirty="0">
                <a:latin typeface="CIDFont+F11"/>
              </a:rPr>
              <a:t>–</a:t>
            </a:r>
            <a:r>
              <a:rPr lang="en-US" sz="800" b="0" i="0" u="none" strike="noStrike" baseline="0" dirty="0">
                <a:latin typeface="CIDFont+F1"/>
              </a:rPr>
              <a:t>196. doi: 10.1109/ICAML48257.2019.00044.</a:t>
            </a:r>
          </a:p>
          <a:p>
            <a:pPr algn="l"/>
            <a:r>
              <a:rPr lang="en-US" sz="800" b="0" i="0" u="none" strike="noStrike" baseline="0" dirty="0">
                <a:latin typeface="CIDFont+F1"/>
              </a:rPr>
              <a:t>[4] B. </a:t>
            </a:r>
            <a:r>
              <a:rPr lang="en-US" sz="800" b="0" i="0" u="none" strike="noStrike" baseline="0" dirty="0" err="1">
                <a:latin typeface="CIDFont+F1"/>
              </a:rPr>
              <a:t>Mohanta</a:t>
            </a:r>
            <a:r>
              <a:rPr lang="en-US" sz="800" b="0" i="0" u="none" strike="noStrike" baseline="0" dirty="0">
                <a:latin typeface="CIDFont+F1"/>
              </a:rPr>
              <a:t>, S. Patnaik, and S. Patnaik, “Big Data for Modelling Interactive Systems in IoT,” in Proceedings -</a:t>
            </a:r>
          </a:p>
          <a:p>
            <a:pPr algn="l"/>
            <a:r>
              <a:rPr lang="en-US" sz="800" b="0" i="0" u="none" strike="noStrike" baseline="0" dirty="0">
                <a:latin typeface="CIDFont+F1"/>
              </a:rPr>
              <a:t>2nd International Conference on Data Science and Business Analytics, ICDSBA 2018, Institute of Electrical</a:t>
            </a:r>
          </a:p>
          <a:p>
            <a:pPr algn="l"/>
            <a:r>
              <a:rPr lang="en-US" sz="800" b="0" i="0" u="none" strike="noStrike" baseline="0" dirty="0">
                <a:latin typeface="CIDFont+F1"/>
              </a:rPr>
              <a:t>and Electronics Engineers Inc., Dec. 2018, pp. 105–110. doi: 10.1109/ICDSBA.2018.00026.</a:t>
            </a:r>
          </a:p>
          <a:p>
            <a:pPr algn="l"/>
            <a:r>
              <a:rPr lang="en-US" sz="800" b="0" i="0" u="none" strike="noStrike" baseline="0" dirty="0">
                <a:latin typeface="CIDFont+F1"/>
              </a:rPr>
              <a:t>[5] Y. Hao, D. Tian, G. </a:t>
            </a:r>
            <a:r>
              <a:rPr lang="en-US" sz="800" b="0" i="0" u="none" strike="noStrike" baseline="0" dirty="0" err="1">
                <a:latin typeface="CIDFont+F1"/>
              </a:rPr>
              <a:t>Fortino</a:t>
            </a:r>
            <a:r>
              <a:rPr lang="en-US" sz="800" b="0" i="0" u="none" strike="noStrike" baseline="0" dirty="0">
                <a:latin typeface="CIDFont+F1"/>
              </a:rPr>
              <a:t>, J. Zhang, and I. </a:t>
            </a:r>
            <a:r>
              <a:rPr lang="en-US" sz="800" b="0" i="0" u="none" strike="noStrike" baseline="0" dirty="0" err="1">
                <a:latin typeface="CIDFont+F1"/>
              </a:rPr>
              <a:t>Humar</a:t>
            </a:r>
            <a:r>
              <a:rPr lang="en-US" sz="800" b="0" i="0" u="none" strike="noStrike" baseline="0" dirty="0">
                <a:latin typeface="CIDFont+F1"/>
              </a:rPr>
              <a:t>, “Network Slicing Technology in a 5G Wearable</a:t>
            </a:r>
          </a:p>
          <a:p>
            <a:pPr algn="l"/>
            <a:r>
              <a:rPr lang="en-US" sz="800" b="0" i="0" u="none" strike="noStrike" baseline="0" dirty="0">
                <a:latin typeface="CIDFont+F1"/>
              </a:rPr>
              <a:t>Network,” IEEE Communications Standards Magazine, vol. 2, no. 1, pp. 66–71, Mar. 2018, doi:</a:t>
            </a:r>
          </a:p>
          <a:p>
            <a:pPr algn="l"/>
            <a:r>
              <a:rPr lang="en-US" sz="800" b="0" i="0" u="none" strike="noStrike" baseline="0" dirty="0">
                <a:latin typeface="CIDFont+F1"/>
              </a:rPr>
              <a:t>10.1109/MCOMSTD.2018.1700083.</a:t>
            </a:r>
          </a:p>
          <a:p>
            <a:pPr algn="l"/>
            <a:endParaRPr lang="en-US" sz="800" b="0" i="0" u="none" strike="noStrike" baseline="0" dirty="0">
              <a:latin typeface="CIDFont+F1"/>
            </a:endParaRPr>
          </a:p>
          <a:p>
            <a:pPr algn="l"/>
            <a:endParaRPr lang="en-US" sz="800" dirty="0">
              <a:latin typeface="Verdana" panose="020B0604030504040204" pitchFamily="34" charset="0"/>
              <a:ea typeface="Verdana" panose="020B0604030504040204" pitchFamily="34" charset="0"/>
            </a:endParaRPr>
          </a:p>
        </p:txBody>
      </p:sp>
      <p:sp>
        <p:nvSpPr>
          <p:cNvPr id="3" name="TextBox 2">
            <a:extLst>
              <a:ext uri="{FF2B5EF4-FFF2-40B4-BE49-F238E27FC236}">
                <a16:creationId xmlns:a16="http://schemas.microsoft.com/office/drawing/2014/main" id="{269F4504-7000-1609-5C05-8FFD11475F1E}"/>
              </a:ext>
            </a:extLst>
          </p:cNvPr>
          <p:cNvSpPr txBox="1"/>
          <p:nvPr/>
        </p:nvSpPr>
        <p:spPr>
          <a:xfrm>
            <a:off x="4572000" y="653807"/>
            <a:ext cx="4462963" cy="4278094"/>
          </a:xfrm>
          <a:prstGeom prst="rect">
            <a:avLst/>
          </a:prstGeom>
          <a:noFill/>
        </p:spPr>
        <p:txBody>
          <a:bodyPr wrap="square">
            <a:spAutoFit/>
          </a:bodyPr>
          <a:lstStyle/>
          <a:p>
            <a:pPr algn="l"/>
            <a:r>
              <a:rPr lang="en-US" sz="800" b="0" i="0" u="none" strike="noStrike" baseline="0" dirty="0">
                <a:latin typeface="CIDFont+F1"/>
              </a:rPr>
              <a:t>[6] </a:t>
            </a:r>
            <a:r>
              <a:rPr lang="en-US" sz="800" b="0" i="0" u="none" strike="noStrike" baseline="0" dirty="0">
                <a:latin typeface="CIDFont+F11"/>
              </a:rPr>
              <a:t>M. P. Gagnon, J. </a:t>
            </a:r>
            <a:r>
              <a:rPr lang="en-US" sz="800" b="0" i="0" u="none" strike="noStrike" baseline="0" dirty="0" err="1">
                <a:latin typeface="CIDFont+F11"/>
              </a:rPr>
              <a:t>Duplantie</a:t>
            </a:r>
            <a:r>
              <a:rPr lang="en-US" sz="800" b="0" i="0" u="none" strike="noStrike" baseline="0" dirty="0">
                <a:latin typeface="CIDFont+F11"/>
              </a:rPr>
              <a:t>, J. P. Fortin, R. Landry, and L. Raymond, “</a:t>
            </a:r>
            <a:r>
              <a:rPr lang="en-US" sz="800" b="0" i="0" u="none" strike="noStrike" baseline="0" dirty="0" err="1">
                <a:latin typeface="CIDFont+F11"/>
              </a:rPr>
              <a:t>Telehealthcare</a:t>
            </a:r>
            <a:r>
              <a:rPr lang="en-US" sz="800" b="0" i="0" u="none" strike="noStrike" baseline="0" dirty="0">
                <a:latin typeface="CIDFont+F11"/>
              </a:rPr>
              <a:t> for chronic obstructive</a:t>
            </a:r>
          </a:p>
          <a:p>
            <a:pPr algn="l"/>
            <a:r>
              <a:rPr lang="en-US" sz="800" b="0" i="0" u="none" strike="noStrike" baseline="0" dirty="0">
                <a:latin typeface="CIDFont+F1"/>
              </a:rPr>
              <a:t>pulmonary disease: A systematic review and meta-</a:t>
            </a:r>
            <a:r>
              <a:rPr lang="en-US" sz="800" b="0" i="0" u="none" strike="noStrike" baseline="0" dirty="0">
                <a:latin typeface="CIDFont+F11"/>
              </a:rPr>
              <a:t>analysis.,” </a:t>
            </a:r>
            <a:r>
              <a:rPr lang="en-US" sz="800" b="0" i="0" u="none" strike="noStrike" baseline="0" dirty="0">
                <a:latin typeface="CIDFont+F12"/>
              </a:rPr>
              <a:t>J </a:t>
            </a:r>
            <a:r>
              <a:rPr lang="en-US" sz="800" b="0" i="0" u="none" strike="noStrike" baseline="0" dirty="0" err="1">
                <a:latin typeface="CIDFont+F12"/>
              </a:rPr>
              <a:t>Telemed</a:t>
            </a:r>
            <a:r>
              <a:rPr lang="en-US" sz="800" b="0" i="0" u="none" strike="noStrike" baseline="0" dirty="0">
                <a:latin typeface="CIDFont+F12"/>
              </a:rPr>
              <a:t> Telecare</a:t>
            </a:r>
            <a:r>
              <a:rPr lang="en-US" sz="800" b="0" i="0" u="none" strike="noStrike" baseline="0" dirty="0">
                <a:latin typeface="CIDFont+F1"/>
              </a:rPr>
              <a:t>, vol. 18(3), pp. 131</a:t>
            </a:r>
            <a:r>
              <a:rPr lang="en-US" sz="800" b="0" i="0" u="none" strike="noStrike" baseline="0" dirty="0">
                <a:latin typeface="CIDFont+F11"/>
              </a:rPr>
              <a:t>–</a:t>
            </a:r>
            <a:r>
              <a:rPr lang="en-US" sz="800" b="0" i="0" u="none" strike="noStrike" baseline="0" dirty="0">
                <a:latin typeface="CIDFont+F1"/>
              </a:rPr>
              <a:t>139,</a:t>
            </a:r>
          </a:p>
          <a:p>
            <a:pPr algn="l"/>
            <a:r>
              <a:rPr lang="en-US" sz="800" b="0" i="0" u="none" strike="noStrike" baseline="0" dirty="0">
                <a:latin typeface="CIDFont+F1"/>
              </a:rPr>
              <a:t>2012.</a:t>
            </a:r>
          </a:p>
          <a:p>
            <a:pPr algn="l"/>
            <a:r>
              <a:rPr lang="en-US" sz="800" b="0" i="0" u="none" strike="noStrike" baseline="0" dirty="0">
                <a:latin typeface="CIDFont+F1"/>
              </a:rPr>
              <a:t>[7] J. Kvedar, M. J. Coye, </a:t>
            </a:r>
            <a:r>
              <a:rPr lang="en-US" sz="800" b="0" i="0" u="none" strike="noStrike" baseline="0" dirty="0">
                <a:latin typeface="CIDFont+F11"/>
              </a:rPr>
              <a:t>and W. Everett, “Connected health: A review of technologies and strategies to</a:t>
            </a:r>
          </a:p>
          <a:p>
            <a:pPr algn="l"/>
            <a:r>
              <a:rPr lang="en-US" sz="800" b="0" i="0" u="none" strike="noStrike" baseline="0" dirty="0">
                <a:latin typeface="CIDFont+F11"/>
              </a:rPr>
              <a:t>improve patient care with telemedicine and telehealth.,” </a:t>
            </a:r>
            <a:r>
              <a:rPr lang="en-US" sz="800" b="0" i="0" u="none" strike="noStrike" baseline="0" dirty="0">
                <a:latin typeface="CIDFont+F12"/>
              </a:rPr>
              <a:t>IEEE J Biomed Health Inform</a:t>
            </a:r>
            <a:r>
              <a:rPr lang="en-US" sz="800" b="0" i="0" u="none" strike="noStrike" baseline="0" dirty="0">
                <a:latin typeface="CIDFont+F1"/>
              </a:rPr>
              <a:t>, vol. 18(4), pp. 993</a:t>
            </a:r>
            <a:r>
              <a:rPr lang="en-US" sz="800" b="0" i="0" u="none" strike="noStrike" baseline="0" dirty="0">
                <a:latin typeface="CIDFont+F11"/>
              </a:rPr>
              <a:t>–</a:t>
            </a:r>
          </a:p>
          <a:p>
            <a:pPr algn="l"/>
            <a:r>
              <a:rPr lang="en-US" sz="800" b="0" i="0" u="none" strike="noStrike" baseline="0" dirty="0">
                <a:latin typeface="CIDFont+F1"/>
              </a:rPr>
              <a:t>100, 2014.</a:t>
            </a:r>
          </a:p>
          <a:p>
            <a:pPr algn="l"/>
            <a:r>
              <a:rPr lang="en-US" sz="800" b="0" i="0" u="none" strike="noStrike" baseline="0" dirty="0">
                <a:latin typeface="CIDFont+F1"/>
              </a:rPr>
              <a:t>[8] </a:t>
            </a:r>
            <a:r>
              <a:rPr lang="en-US" sz="800" b="0" i="0" u="none" strike="noStrike" baseline="0" dirty="0">
                <a:latin typeface="CIDFont+F11"/>
              </a:rPr>
              <a:t>A. </a:t>
            </a:r>
            <a:r>
              <a:rPr lang="en-US" sz="800" b="0" i="0" u="none" strike="noStrike" baseline="0" dirty="0" err="1">
                <a:latin typeface="CIDFont+F11"/>
              </a:rPr>
              <a:t>Koren</a:t>
            </a:r>
            <a:r>
              <a:rPr lang="en-US" sz="800" b="0" i="0" u="none" strike="noStrike" baseline="0" dirty="0">
                <a:latin typeface="CIDFont+F11"/>
              </a:rPr>
              <a:t>, M. </a:t>
            </a:r>
            <a:r>
              <a:rPr lang="en-US" sz="800" b="0" i="0" u="none" strike="noStrike" baseline="0" dirty="0" err="1">
                <a:latin typeface="CIDFont+F11"/>
              </a:rPr>
              <a:t>Jurčević</a:t>
            </a:r>
            <a:r>
              <a:rPr lang="en-US" sz="800" b="0" i="0" u="none" strike="noStrike" baseline="0" dirty="0">
                <a:latin typeface="CIDFont+F11"/>
              </a:rPr>
              <a:t>, and D. </a:t>
            </a:r>
            <a:r>
              <a:rPr lang="en-US" sz="800" b="0" i="0" u="none" strike="noStrike" baseline="0" dirty="0" err="1">
                <a:latin typeface="CIDFont+F11"/>
              </a:rPr>
              <a:t>Huljenić</a:t>
            </a:r>
            <a:r>
              <a:rPr lang="en-US" sz="800" b="0" i="0" u="none" strike="noStrike" baseline="0" dirty="0">
                <a:latin typeface="CIDFont+F11"/>
              </a:rPr>
              <a:t>, “Requirements an</a:t>
            </a:r>
            <a:r>
              <a:rPr lang="en-US" sz="800" b="0" i="0" u="none" strike="noStrike" baseline="0" dirty="0">
                <a:latin typeface="CIDFont+F1"/>
              </a:rPr>
              <a:t>d Challenges in Integration of Aggregated Personal</a:t>
            </a:r>
          </a:p>
          <a:p>
            <a:pPr algn="l"/>
            <a:r>
              <a:rPr lang="en-US" sz="800" b="0" i="0" u="none" strike="noStrike" baseline="0" dirty="0">
                <a:latin typeface="CIDFont+F1"/>
              </a:rPr>
              <a:t>Health Data for Inclusion into Formal Electronic Health Records (EHR); Requirements and Challenges in</a:t>
            </a:r>
          </a:p>
          <a:p>
            <a:pPr algn="l"/>
            <a:r>
              <a:rPr lang="en-US" sz="800" b="0" i="0" u="none" strike="noStrike" baseline="0" dirty="0">
                <a:latin typeface="CIDFont+F1"/>
              </a:rPr>
              <a:t>Integration of Aggregated Personal Health Data for Inclusion into Formal Electronic Health Records (EHR</a:t>
            </a:r>
            <a:r>
              <a:rPr lang="en-US" sz="800" b="0" i="0" u="none" strike="noStrike" baseline="0" dirty="0">
                <a:latin typeface="CIDFont+F11"/>
              </a:rPr>
              <a:t>),”</a:t>
            </a:r>
          </a:p>
          <a:p>
            <a:pPr algn="l"/>
            <a:r>
              <a:rPr lang="fr-FR" sz="800" b="0" i="0" u="none" strike="noStrike" baseline="0" dirty="0">
                <a:latin typeface="CIDFont+F1"/>
              </a:rPr>
              <a:t>2019. [Online]. </a:t>
            </a:r>
            <a:r>
              <a:rPr lang="fr-FR" sz="800" b="0" i="0" u="none" strike="noStrike" baseline="0" dirty="0" err="1">
                <a:latin typeface="CIDFont+F1"/>
              </a:rPr>
              <a:t>Available</a:t>
            </a:r>
            <a:r>
              <a:rPr lang="fr-FR" sz="800" b="0" i="0" u="none" strike="noStrike" baseline="0" dirty="0">
                <a:latin typeface="CIDFont+F1"/>
              </a:rPr>
              <a:t>: www.data.gov.in</a:t>
            </a:r>
          </a:p>
          <a:p>
            <a:pPr algn="l"/>
            <a:r>
              <a:rPr lang="en-US" sz="800" b="0" i="0" u="none" strike="noStrike" baseline="0" dirty="0">
                <a:latin typeface="CIDFont+F1"/>
              </a:rPr>
              <a:t>[9] </a:t>
            </a:r>
            <a:r>
              <a:rPr lang="en-US" sz="800" b="0" i="0" u="none" strike="noStrike" baseline="0" dirty="0">
                <a:latin typeface="CIDFont+F11"/>
              </a:rPr>
              <a:t>T. K. Gupta and N. T. Shah, “Electronic Health Record for Chronic Disease Management,” </a:t>
            </a:r>
            <a:r>
              <a:rPr lang="en-US" sz="800" b="0" i="0" u="none" strike="noStrike" baseline="0" dirty="0">
                <a:latin typeface="CIDFont+F12"/>
              </a:rPr>
              <a:t>IEEE J Biomed</a:t>
            </a:r>
          </a:p>
          <a:p>
            <a:pPr algn="l"/>
            <a:r>
              <a:rPr lang="en-US" sz="800" b="0" i="0" u="none" strike="noStrike" baseline="0" dirty="0">
                <a:latin typeface="CIDFont+F12"/>
              </a:rPr>
              <a:t>Health Inform</a:t>
            </a:r>
            <a:r>
              <a:rPr lang="en-US" sz="800" b="0" i="0" u="none" strike="noStrike" baseline="0" dirty="0">
                <a:latin typeface="CIDFont+F1"/>
              </a:rPr>
              <a:t>, vol. 21, no. 1, pp. 4</a:t>
            </a:r>
            <a:r>
              <a:rPr lang="en-US" sz="800" b="0" i="0" u="none" strike="noStrike" baseline="0" dirty="0">
                <a:latin typeface="CIDFont+F11"/>
              </a:rPr>
              <a:t>–</a:t>
            </a:r>
            <a:r>
              <a:rPr lang="en-US" sz="800" b="0" i="0" u="none" strike="noStrike" baseline="0" dirty="0">
                <a:latin typeface="CIDFont+F1"/>
              </a:rPr>
              <a:t>13, Jan. 2017.</a:t>
            </a:r>
          </a:p>
          <a:p>
            <a:pPr algn="l"/>
            <a:r>
              <a:rPr lang="en-US" sz="800" b="0" i="0" u="none" strike="noStrike" baseline="0" dirty="0">
                <a:latin typeface="CIDFont+F1"/>
              </a:rPr>
              <a:t>[10] A. M. </a:t>
            </a:r>
            <a:r>
              <a:rPr lang="en-US" sz="800" b="0" i="0" u="none" strike="noStrike" baseline="0" dirty="0" err="1">
                <a:latin typeface="CIDFont+F1"/>
              </a:rPr>
              <a:t>Aldosari</a:t>
            </a:r>
            <a:r>
              <a:rPr lang="en-US" sz="800" b="0" i="0" u="none" strike="noStrike" baseline="0" dirty="0">
                <a:latin typeface="CIDFont+F1"/>
              </a:rPr>
              <a:t>, S. I. </a:t>
            </a:r>
            <a:r>
              <a:rPr lang="en-US" sz="800" b="0" i="0" u="none" strike="noStrike" baseline="0" dirty="0" err="1">
                <a:latin typeface="CIDFont+F1"/>
              </a:rPr>
              <a:t>Almohaidib</a:t>
            </a:r>
            <a:r>
              <a:rPr lang="en-US" sz="800" b="0" i="0" u="none" strike="noStrike" baseline="0" dirty="0">
                <a:latin typeface="CIDFont+F1"/>
              </a:rPr>
              <a:t>, and Y. A. </a:t>
            </a:r>
            <a:r>
              <a:rPr lang="en-US" sz="800" b="0" i="0" u="none" strike="noStrike" baseline="0" dirty="0" err="1">
                <a:latin typeface="CIDFont+F1"/>
              </a:rPr>
              <a:t>Alt</a:t>
            </a:r>
            <a:r>
              <a:rPr lang="en-US" sz="800" b="0" i="0" u="none" strike="noStrike" baseline="0" dirty="0" err="1">
                <a:latin typeface="CIDFont+F11"/>
              </a:rPr>
              <a:t>owairqi</a:t>
            </a:r>
            <a:r>
              <a:rPr lang="en-US" sz="800" b="0" i="0" u="none" strike="noStrike" baseline="0" dirty="0">
                <a:latin typeface="CIDFont+F11"/>
              </a:rPr>
              <a:t>, “A Review of Electronic Health Records: Usage,</a:t>
            </a:r>
          </a:p>
          <a:p>
            <a:pPr algn="l"/>
            <a:r>
              <a:rPr lang="en-US" sz="800" b="0" i="0" u="none" strike="noStrike" baseline="0" dirty="0">
                <a:latin typeface="CIDFont+F11"/>
              </a:rPr>
              <a:t>Challenges, and Benefits,” </a:t>
            </a:r>
            <a:r>
              <a:rPr lang="en-US" sz="800" b="0" i="0" u="none" strike="noStrike" baseline="0" dirty="0">
                <a:latin typeface="CIDFont+F12"/>
              </a:rPr>
              <a:t>IEEE J </a:t>
            </a:r>
            <a:r>
              <a:rPr lang="en-US" sz="800" b="0" i="0" u="none" strike="noStrike" baseline="0" dirty="0" err="1">
                <a:latin typeface="CIDFont+F12"/>
              </a:rPr>
              <a:t>Transl</a:t>
            </a:r>
            <a:r>
              <a:rPr lang="en-US" sz="800" b="0" i="0" u="none" strike="noStrike" baseline="0" dirty="0">
                <a:latin typeface="CIDFont+F12"/>
              </a:rPr>
              <a:t> Eng Health Med</a:t>
            </a:r>
            <a:r>
              <a:rPr lang="en-US" sz="800" b="0" i="0" u="none" strike="noStrike" baseline="0" dirty="0">
                <a:latin typeface="CIDFont+F1"/>
              </a:rPr>
              <a:t>, vol. 7, pp. 1</a:t>
            </a:r>
            <a:r>
              <a:rPr lang="en-US" sz="800" b="0" i="0" u="none" strike="noStrike" baseline="0" dirty="0">
                <a:latin typeface="CIDFont+F11"/>
              </a:rPr>
              <a:t>–</a:t>
            </a:r>
            <a:r>
              <a:rPr lang="en-US" sz="800" b="0" i="0" u="none" strike="noStrike" baseline="0" dirty="0">
                <a:latin typeface="CIDFont+F1"/>
              </a:rPr>
              <a:t>7, 2019.</a:t>
            </a:r>
          </a:p>
          <a:p>
            <a:pPr algn="l"/>
            <a:r>
              <a:rPr lang="en-US" sz="800" b="0" i="0" u="none" strike="noStrike" baseline="0" dirty="0">
                <a:latin typeface="CIDFont+F1"/>
              </a:rPr>
              <a:t>[11] </a:t>
            </a:r>
            <a:r>
              <a:rPr lang="en-US" sz="800" b="0" i="0" u="none" strike="noStrike" baseline="0" dirty="0">
                <a:latin typeface="CIDFont+F11"/>
              </a:rPr>
              <a:t>M. G. R. </a:t>
            </a:r>
            <a:r>
              <a:rPr lang="en-US" sz="800" b="0" i="0" u="none" strike="noStrike" baseline="0" dirty="0" err="1">
                <a:latin typeface="CIDFont+F11"/>
              </a:rPr>
              <a:t>Alam</a:t>
            </a:r>
            <a:r>
              <a:rPr lang="en-US" sz="800" b="0" i="0" u="none" strike="noStrike" baseline="0" dirty="0">
                <a:latin typeface="CIDFont+F11"/>
              </a:rPr>
              <a:t>, S. F. Abedin, S. Il Moon, A. </a:t>
            </a:r>
            <a:r>
              <a:rPr lang="en-US" sz="800" b="0" i="0" u="none" strike="noStrike" baseline="0" dirty="0" err="1">
                <a:latin typeface="CIDFont+F11"/>
              </a:rPr>
              <a:t>Talukder</a:t>
            </a:r>
            <a:r>
              <a:rPr lang="en-US" sz="800" b="0" i="0" u="none" strike="noStrike" baseline="0" dirty="0">
                <a:latin typeface="CIDFont+F11"/>
              </a:rPr>
              <a:t>, and C. S. Hong, “Healthcare IoT</a:t>
            </a:r>
            <a:r>
              <a:rPr lang="en-US" sz="800" b="0" i="0" u="none" strike="noStrike" baseline="0" dirty="0">
                <a:latin typeface="CIDFont+F1"/>
              </a:rPr>
              <a:t>-Based Affective State Mining </a:t>
            </a:r>
            <a:r>
              <a:rPr lang="en-US" sz="800" b="0" i="0" u="none" strike="noStrike" baseline="0" dirty="0">
                <a:latin typeface="CIDFont+F11"/>
              </a:rPr>
              <a:t>Using a Deep Convolutional Neural Network,” </a:t>
            </a:r>
            <a:r>
              <a:rPr lang="en-US" sz="800" b="0" i="0" u="none" strike="noStrike" baseline="0" dirty="0">
                <a:latin typeface="CIDFont+F12"/>
              </a:rPr>
              <a:t>IEEE Access</a:t>
            </a:r>
            <a:r>
              <a:rPr lang="en-US" sz="800" b="0" i="0" u="none" strike="noStrike" baseline="0" dirty="0">
                <a:latin typeface="CIDFont+F1"/>
              </a:rPr>
              <a:t>, vol. 7, pp. 1</a:t>
            </a:r>
            <a:r>
              <a:rPr lang="en-US" sz="800" b="0" i="0" u="none" strike="noStrike" baseline="0" dirty="0">
                <a:latin typeface="CIDFont+F11"/>
              </a:rPr>
              <a:t>–</a:t>
            </a:r>
            <a:r>
              <a:rPr lang="en-US" sz="800" b="0" i="0" u="none" strike="noStrike" baseline="0" dirty="0">
                <a:latin typeface="CIDFont+F1"/>
              </a:rPr>
              <a:t>15, 2019, doi: 10.1109/ACCESS.2019.2919995.</a:t>
            </a:r>
          </a:p>
          <a:p>
            <a:pPr algn="l"/>
            <a:r>
              <a:rPr lang="en-US" sz="800" b="0" i="0" u="none" strike="noStrike" baseline="0" dirty="0">
                <a:latin typeface="CIDFont+F1"/>
              </a:rPr>
              <a:t>[12] J. Knickerbocker </a:t>
            </a:r>
            <a:r>
              <a:rPr lang="en-US" sz="800" b="0" i="0" u="none" strike="noStrike" baseline="0" dirty="0">
                <a:latin typeface="CIDFont+F12"/>
              </a:rPr>
              <a:t>et al.</a:t>
            </a:r>
            <a:r>
              <a:rPr lang="en-US" sz="800" b="0" i="0" u="none" strike="noStrike" baseline="0" dirty="0">
                <a:latin typeface="CIDFont+F11"/>
              </a:rPr>
              <a:t>, “Heterogeneous integration technology demonstrations for future healthcare, </a:t>
            </a:r>
            <a:r>
              <a:rPr lang="en-US" sz="800" b="0" i="0" u="none" strike="noStrike" baseline="0" dirty="0" err="1">
                <a:latin typeface="CIDFont+F11"/>
              </a:rPr>
              <a:t>IoT,and</a:t>
            </a:r>
            <a:r>
              <a:rPr lang="en-US" sz="800" b="0" i="0" u="none" strike="noStrike" baseline="0" dirty="0">
                <a:latin typeface="CIDFont+F11"/>
              </a:rPr>
              <a:t> AI computing solutions,” i</a:t>
            </a:r>
            <a:r>
              <a:rPr lang="en-US" sz="800" b="0" i="0" u="none" strike="noStrike" baseline="0" dirty="0">
                <a:latin typeface="CIDFont+F1"/>
              </a:rPr>
              <a:t>n </a:t>
            </a:r>
            <a:r>
              <a:rPr lang="en-US" sz="800" b="0" i="0" u="none" strike="noStrike" baseline="0" dirty="0">
                <a:latin typeface="CIDFont+F12"/>
              </a:rPr>
              <a:t>Proceedings - Electronic Components and Technology Conference</a:t>
            </a:r>
            <a:r>
              <a:rPr lang="en-US" sz="800" b="0" i="0" u="none" strike="noStrike" baseline="0" dirty="0">
                <a:latin typeface="CIDFont+F1"/>
              </a:rPr>
              <a:t>, Institute</a:t>
            </a:r>
          </a:p>
          <a:p>
            <a:pPr algn="l"/>
            <a:r>
              <a:rPr lang="en-US" sz="800" b="0" i="0" u="none" strike="noStrike" baseline="0" dirty="0">
                <a:latin typeface="CIDFont+F1"/>
              </a:rPr>
              <a:t>of Electrical and Electronics Engineers Inc., Aug. 2018, pp. 1519</a:t>
            </a:r>
            <a:r>
              <a:rPr lang="en-US" sz="800" b="0" i="0" u="none" strike="noStrike" baseline="0" dirty="0">
                <a:latin typeface="CIDFont+F11"/>
              </a:rPr>
              <a:t>–</a:t>
            </a:r>
            <a:r>
              <a:rPr lang="en-US" sz="800" b="0" i="0" u="none" strike="noStrike" baseline="0" dirty="0">
                <a:latin typeface="CIDFont+F1"/>
              </a:rPr>
              <a:t>1528. doi: 10.1109/ECTC.2018.00231.</a:t>
            </a:r>
          </a:p>
          <a:p>
            <a:pPr algn="l"/>
            <a:r>
              <a:rPr lang="en-US" sz="800" b="0" i="0" u="none" strike="noStrike" baseline="0" dirty="0">
                <a:latin typeface="CIDFont+F1"/>
              </a:rPr>
              <a:t>[13] G. A. </a:t>
            </a:r>
            <a:r>
              <a:rPr lang="en-US" sz="800" b="0" i="0" u="none" strike="noStrike" baseline="0" dirty="0" err="1">
                <a:latin typeface="CIDFont+F1"/>
              </a:rPr>
              <a:t>Akpakwu</a:t>
            </a:r>
            <a:r>
              <a:rPr lang="en-US" sz="800" b="0" i="0" u="none" strike="noStrike" baseline="0" dirty="0">
                <a:latin typeface="CIDFont+F1"/>
              </a:rPr>
              <a:t>, B. J. Silva, G. P. Hancke, and A. M. Abu-</a:t>
            </a:r>
            <a:r>
              <a:rPr lang="en-US" sz="800" b="0" i="0" u="none" strike="noStrike" baseline="0" dirty="0">
                <a:latin typeface="CIDFont+F11"/>
              </a:rPr>
              <a:t>Mahfouz, “A Survey </a:t>
            </a:r>
            <a:r>
              <a:rPr lang="en-US" sz="800" b="0" i="0" u="none" strike="noStrike" baseline="0" dirty="0">
                <a:latin typeface="CIDFont+F1"/>
              </a:rPr>
              <a:t>on 5G Networks for the Internet </a:t>
            </a:r>
            <a:r>
              <a:rPr lang="en-US" sz="800" b="0" i="0" u="none" strike="noStrike" baseline="0" dirty="0">
                <a:latin typeface="CIDFont+F11"/>
              </a:rPr>
              <a:t>of Things: Communication Technologies and Challenges,” </a:t>
            </a:r>
            <a:r>
              <a:rPr lang="en-US" sz="800" b="0" i="0" u="none" strike="noStrike" baseline="0" dirty="0">
                <a:latin typeface="CIDFont+F12"/>
              </a:rPr>
              <a:t>IEEE Access</a:t>
            </a:r>
            <a:r>
              <a:rPr lang="en-US" sz="800" b="0" i="0" u="none" strike="noStrike" baseline="0" dirty="0">
                <a:latin typeface="CIDFont+F1"/>
              </a:rPr>
              <a:t>, vol. 6. Institute of Electrical and Electronics Engineers Inc., pp. 3619</a:t>
            </a:r>
            <a:r>
              <a:rPr lang="en-US" sz="800" b="0" i="0" u="none" strike="noStrike" baseline="0" dirty="0">
                <a:latin typeface="CIDFont+F11"/>
              </a:rPr>
              <a:t>–</a:t>
            </a:r>
            <a:r>
              <a:rPr lang="en-US" sz="800" b="0" i="0" u="none" strike="noStrike" baseline="0" dirty="0">
                <a:latin typeface="CIDFont+F1"/>
              </a:rPr>
              <a:t>3647, Dec. 02, 2017. doi: 10.1109/ACCESS.2017.2779844.</a:t>
            </a:r>
          </a:p>
          <a:p>
            <a:pPr algn="l"/>
            <a:endParaRPr lang="en-US" sz="800" b="0" i="0" u="none" strike="noStrike" baseline="0" dirty="0">
              <a:latin typeface="CIDFont+F1"/>
            </a:endParaRPr>
          </a:p>
          <a:p>
            <a:pPr algn="l"/>
            <a:endParaRPr lang="en-US" sz="800" dirty="0"/>
          </a:p>
        </p:txBody>
      </p:sp>
    </p:spTree>
    <p:extLst>
      <p:ext uri="{BB962C8B-B14F-4D97-AF65-F5344CB8AC3E}">
        <p14:creationId xmlns:p14="http://schemas.microsoft.com/office/powerpoint/2010/main" val="2573324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65326" y="0"/>
            <a:ext cx="6213348" cy="51435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8770" y="0"/>
            <a:ext cx="5966460" cy="51435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72BF8FA-7F3B-4C0F-983C-352C984D6DAC}"/>
              </a:ext>
            </a:extLst>
          </p:cNvPr>
          <p:cNvSpPr>
            <a:spLocks noGrp="1"/>
          </p:cNvSpPr>
          <p:nvPr>
            <p:ph type="ctrTitle"/>
          </p:nvPr>
        </p:nvSpPr>
        <p:spPr>
          <a:xfrm>
            <a:off x="1916723" y="1081453"/>
            <a:ext cx="5310553" cy="2980593"/>
          </a:xfrm>
        </p:spPr>
        <p:txBody>
          <a:bodyPr vert="horz" lIns="91440" tIns="45720" rIns="91440" bIns="45720" rtlCol="0" anchor="ctr">
            <a:normAutofit/>
          </a:bodyPr>
          <a:lstStyle/>
          <a:p>
            <a:pPr algn="ctr" defTabSz="914400"/>
            <a:r>
              <a:rPr lang="en-US" sz="4100" dirty="0">
                <a:solidFill>
                  <a:schemeClr val="bg1">
                    <a:lumMod val="95000"/>
                    <a:lumOff val="5000"/>
                  </a:schemeClr>
                </a:solidFill>
                <a:latin typeface="Verdana" panose="020B0604030504040204" pitchFamily="34" charset="0"/>
                <a:ea typeface="Verdana" panose="020B0604030504040204" pitchFamily="34" charset="0"/>
                <a:cs typeface="+mj-cs"/>
              </a:rPr>
              <a:t>Thank you.</a:t>
            </a:r>
          </a:p>
        </p:txBody>
      </p:sp>
    </p:spTree>
    <p:extLst>
      <p:ext uri="{BB962C8B-B14F-4D97-AF65-F5344CB8AC3E}">
        <p14:creationId xmlns:p14="http://schemas.microsoft.com/office/powerpoint/2010/main" val="365908498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p:txBody>
          <a:bodyPr>
            <a:normAutofit/>
          </a:bodyPr>
          <a:lstStyle/>
          <a:p>
            <a:r>
              <a:rPr lang="en-US" dirty="0"/>
              <a:t>Introduction</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2135129"/>
            <a:ext cx="7668768" cy="2424679"/>
          </a:xfrm>
        </p:spPr>
        <p:txBody>
          <a:bodyPr>
            <a:normAutofit/>
          </a:bodyPr>
          <a:lstStyle/>
          <a:p>
            <a:pPr marL="285750" indent="-285750" algn="l">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The fifth generation (5G) network, along with improvements in new technologies, has brought significant advancement in the field of healthcare. It has opened new avenues for healthcare providers to serve</a:t>
            </a:r>
            <a:r>
              <a:rPr lang="en-US" dirty="0">
                <a:latin typeface="Verdana" panose="020B0604030504040204" pitchFamily="34" charset="0"/>
                <a:ea typeface="Verdana" panose="020B0604030504040204" pitchFamily="34" charset="0"/>
              </a:rPr>
              <a:t> patients more carefully</a:t>
            </a:r>
          </a:p>
          <a:p>
            <a:pPr marL="285750" indent="-285750" algn="l">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We have discussed 5G network and its potentials in healthcare with all dimensions</a:t>
            </a:r>
          </a:p>
          <a:p>
            <a:pPr marL="285750" indent="-285750" algn="l">
              <a:buFont typeface="Arial" panose="020B0604020202020204" pitchFamily="34" charset="0"/>
              <a:buChar char="•"/>
            </a:pPr>
            <a:r>
              <a:rPr lang="en-US" dirty="0">
                <a:latin typeface="Verdana" panose="020B0604030504040204" pitchFamily="34" charset="0"/>
                <a:ea typeface="Verdana" panose="020B0604030504040204" pitchFamily="34" charset="0"/>
              </a:rPr>
              <a:t>We also</a:t>
            </a:r>
            <a:r>
              <a:rPr lang="en-US" sz="1800" b="0" i="0" u="none" strike="noStrike" baseline="0" dirty="0">
                <a:latin typeface="Verdana" panose="020B0604030504040204" pitchFamily="34" charset="0"/>
                <a:ea typeface="Verdana" panose="020B0604030504040204" pitchFamily="34" charset="0"/>
              </a:rPr>
              <a:t> propose  application of 5G technology in healthcare, a 5G-enabled emergency vehicle communication system </a:t>
            </a:r>
          </a:p>
          <a:p>
            <a:pPr algn="l"/>
            <a:endParaRPr lang="en-US" dirty="0">
              <a:latin typeface="CIDFont+F3"/>
            </a:endParaRPr>
          </a:p>
          <a:p>
            <a:pPr algn="l"/>
            <a:endParaRPr lang="en-US" dirty="0">
              <a:latin typeface="CIDFont+F3"/>
            </a:endParaRPr>
          </a:p>
          <a:p>
            <a:endParaRPr lang="en-US" dirty="0"/>
          </a:p>
        </p:txBody>
      </p:sp>
    </p:spTree>
    <p:extLst>
      <p:ext uri="{BB962C8B-B14F-4D97-AF65-F5344CB8AC3E}">
        <p14:creationId xmlns:p14="http://schemas.microsoft.com/office/powerpoint/2010/main" val="598935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 electronics&#10;&#10;Description automatically generated">
            <a:extLst>
              <a:ext uri="{FF2B5EF4-FFF2-40B4-BE49-F238E27FC236}">
                <a16:creationId xmlns:a16="http://schemas.microsoft.com/office/drawing/2014/main" id="{30C9F223-401A-E317-E02D-6DD34A586E0B}"/>
              </a:ext>
            </a:extLst>
          </p:cNvPr>
          <p:cNvPicPr>
            <a:picLocks noChangeAspect="1"/>
          </p:cNvPicPr>
          <p:nvPr/>
        </p:nvPicPr>
        <p:blipFill rotWithShape="1">
          <a:blip r:embed="rId3"/>
          <a:srcRect l="616" r="5618" b="-2"/>
          <a:stretch/>
        </p:blipFill>
        <p:spPr>
          <a:xfrm>
            <a:off x="1891768" y="10"/>
            <a:ext cx="7252232" cy="5143490"/>
          </a:xfrm>
          <a:prstGeom prst="rect">
            <a:avLst/>
          </a:prstGeom>
        </p:spPr>
      </p:pic>
      <p:sp>
        <p:nvSpPr>
          <p:cNvPr id="19" name="Rectangle 1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300233" cy="51435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2E2569-695A-825B-E699-37D812EEAC38}"/>
              </a:ext>
            </a:extLst>
          </p:cNvPr>
          <p:cNvSpPr>
            <a:spLocks noGrp="1"/>
          </p:cNvSpPr>
          <p:nvPr>
            <p:ph type="ctrTitle"/>
          </p:nvPr>
        </p:nvSpPr>
        <p:spPr>
          <a:xfrm>
            <a:off x="401749" y="287064"/>
            <a:ext cx="2980038" cy="2769021"/>
          </a:xfrm>
          <a:noFill/>
        </p:spPr>
        <p:txBody>
          <a:bodyPr vert="horz" lIns="91440" tIns="45720" rIns="91440" bIns="45720" rtlCol="0" anchor="b">
            <a:normAutofit/>
          </a:bodyPr>
          <a:lstStyle/>
          <a:p>
            <a:pPr defTabSz="914400"/>
            <a:r>
              <a:rPr lang="en-US" sz="3900" dirty="0">
                <a:latin typeface="+mj-lt"/>
                <a:cs typeface="+mj-cs"/>
              </a:rPr>
              <a:t>Smart Healthcare</a:t>
            </a:r>
          </a:p>
        </p:txBody>
      </p:sp>
      <p:sp>
        <p:nvSpPr>
          <p:cNvPr id="3" name="Subtitle 2">
            <a:extLst>
              <a:ext uri="{FF2B5EF4-FFF2-40B4-BE49-F238E27FC236}">
                <a16:creationId xmlns:a16="http://schemas.microsoft.com/office/drawing/2014/main" id="{81F7DA06-54D8-D707-3AE9-E1479D0A79D6}"/>
              </a:ext>
            </a:extLst>
          </p:cNvPr>
          <p:cNvSpPr>
            <a:spLocks noGrp="1"/>
          </p:cNvSpPr>
          <p:nvPr>
            <p:ph type="subTitle" idx="1"/>
          </p:nvPr>
        </p:nvSpPr>
        <p:spPr>
          <a:xfrm>
            <a:off x="401747" y="3343139"/>
            <a:ext cx="2980040" cy="1113989"/>
          </a:xfrm>
          <a:noFill/>
        </p:spPr>
        <p:txBody>
          <a:bodyPr vert="horz" lIns="91440" tIns="45720" rIns="91440" bIns="45720" rtlCol="0">
            <a:normAutofit/>
          </a:bodyPr>
          <a:lstStyle/>
          <a:p>
            <a:pPr defTabSz="914400">
              <a:spcBef>
                <a:spcPts val="1000"/>
              </a:spcBef>
            </a:pPr>
            <a:r>
              <a:rPr lang="en-US" sz="1300" dirty="0">
                <a:latin typeface="+mn-lt"/>
                <a:cs typeface="+mn-cs"/>
              </a:rPr>
              <a:t>Smart healthcare refers to the integration of advanced technologies and digital innovations into the healthcare industry to improve patient care, optimize operational efficiency, and reduce costs. </a:t>
            </a:r>
          </a:p>
        </p:txBody>
      </p:sp>
    </p:spTree>
    <p:extLst>
      <p:ext uri="{BB962C8B-B14F-4D97-AF65-F5344CB8AC3E}">
        <p14:creationId xmlns:p14="http://schemas.microsoft.com/office/powerpoint/2010/main" val="694449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p:txBody>
          <a:bodyPr>
            <a:normAutofit/>
          </a:bodyPr>
          <a:lstStyle/>
          <a:p>
            <a:r>
              <a:rPr lang="en-US" dirty="0"/>
              <a:t>Smart healthcare</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1840992"/>
            <a:ext cx="7668768" cy="2639097"/>
          </a:xfrm>
        </p:spPr>
        <p:txBody>
          <a:bodyPr>
            <a:normAutofit/>
          </a:bodyPr>
          <a:lstStyle/>
          <a:p>
            <a:pPr marL="285750" indent="-285750" algn="l">
              <a:buFont typeface="Arial" panose="020B0604020202020204" pitchFamily="34" charset="0"/>
              <a:buChar char="•"/>
            </a:pPr>
            <a:endParaRPr lang="en-US" sz="1800" b="0" i="0" u="none" strike="noStrike" baseline="0" dirty="0">
              <a:latin typeface="CIDFont+F3"/>
            </a:endParaRPr>
          </a:p>
          <a:p>
            <a:pPr marL="285750" indent="-285750" algn="l">
              <a:buFont typeface="Arial" panose="020B0604020202020204" pitchFamily="34" charset="0"/>
              <a:buChar char="•"/>
            </a:pPr>
            <a:r>
              <a:rPr lang="en-US" dirty="0">
                <a:latin typeface="Verdana" panose="020B0604030504040204" pitchFamily="34" charset="0"/>
                <a:ea typeface="Verdana" panose="020B0604030504040204" pitchFamily="34" charset="0"/>
              </a:rPr>
              <a:t>It refers to integration of advanced technologies and innovations into healthcare industry</a:t>
            </a:r>
          </a:p>
          <a:p>
            <a:pPr marL="285750" indent="-285750" algn="l">
              <a:buFont typeface="Arial" panose="020B0604020202020204" pitchFamily="34" charset="0"/>
              <a:buChar char="•"/>
            </a:pPr>
            <a:r>
              <a:rPr lang="en-US" dirty="0">
                <a:latin typeface="Verdana" panose="020B0604030504040204" pitchFamily="34" charset="0"/>
                <a:ea typeface="Verdana" panose="020B0604030504040204" pitchFamily="34" charset="0"/>
              </a:rPr>
              <a:t>E</a:t>
            </a:r>
            <a:r>
              <a:rPr lang="en-US" sz="1800" b="0" i="0" u="none" strike="noStrike" baseline="0" dirty="0">
                <a:latin typeface="Verdana" panose="020B0604030504040204" pitchFamily="34" charset="0"/>
                <a:ea typeface="Verdana" panose="020B0604030504040204" pitchFamily="34" charset="0"/>
              </a:rPr>
              <a:t>ncompasses a variety of technologies</a:t>
            </a:r>
          </a:p>
          <a:p>
            <a:pPr marL="285750" indent="-285750" algn="l">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Enables healthcare providers to gather and analyze large amounts of patient data in real-time</a:t>
            </a:r>
          </a:p>
          <a:p>
            <a:pPr marL="285750" indent="-285750" algn="l">
              <a:buFont typeface="Arial" panose="020B0604020202020204" pitchFamily="34" charset="0"/>
              <a:buChar char="•"/>
            </a:pPr>
            <a:r>
              <a:rPr lang="en-US" dirty="0">
                <a:latin typeface="Verdana" panose="020B0604030504040204" pitchFamily="34" charset="0"/>
                <a:ea typeface="Verdana" panose="020B0604030504040204" pitchFamily="34" charset="0"/>
              </a:rPr>
              <a:t>Make </a:t>
            </a:r>
            <a:r>
              <a:rPr lang="en-US" sz="1800" b="0" i="0" u="none" strike="noStrike" baseline="0" dirty="0">
                <a:latin typeface="Verdana" panose="020B0604030504040204" pitchFamily="34" charset="0"/>
                <a:ea typeface="Verdana" panose="020B0604030504040204" pitchFamily="34" charset="0"/>
              </a:rPr>
              <a:t>informed decisions, improve treatment plans, and identify potential health risks, enhance treatment  experience</a:t>
            </a:r>
          </a:p>
          <a:p>
            <a:pPr marL="285750" indent="-285750" algn="l">
              <a:buFont typeface="Arial" panose="020B0604020202020204" pitchFamily="34" charset="0"/>
              <a:buChar char="•"/>
            </a:pPr>
            <a:endParaRPr lang="en-US" dirty="0">
              <a:latin typeface="CIDFont+F3"/>
            </a:endParaRPr>
          </a:p>
          <a:p>
            <a:pPr marL="285750" indent="-285750" algn="l">
              <a:buFont typeface="Arial" panose="020B0604020202020204" pitchFamily="34" charset="0"/>
              <a:buChar char="•"/>
            </a:pPr>
            <a:endParaRPr lang="en-US" dirty="0">
              <a:latin typeface="CIDFont+F3"/>
            </a:endParaRPr>
          </a:p>
          <a:p>
            <a:pPr marL="285750" indent="-285750" algn="l">
              <a:buFont typeface="Arial" panose="020B0604020202020204" pitchFamily="34" charset="0"/>
              <a:buChar char="•"/>
            </a:pPr>
            <a:endParaRPr lang="en-US" sz="1800" b="0" i="0" u="none" strike="noStrike" baseline="0" dirty="0">
              <a:latin typeface="CIDFont+F3"/>
            </a:endParaRPr>
          </a:p>
          <a:p>
            <a:pPr algn="l"/>
            <a:endParaRPr lang="en-US" dirty="0">
              <a:latin typeface="CIDFont+F3"/>
            </a:endParaRPr>
          </a:p>
          <a:p>
            <a:pPr algn="l"/>
            <a:endParaRPr lang="en-US" dirty="0">
              <a:latin typeface="CIDFont+F3"/>
            </a:endParaRPr>
          </a:p>
          <a:p>
            <a:endParaRPr lang="en-US" dirty="0"/>
          </a:p>
        </p:txBody>
      </p:sp>
    </p:spTree>
    <p:extLst>
      <p:ext uri="{BB962C8B-B14F-4D97-AF65-F5344CB8AC3E}">
        <p14:creationId xmlns:p14="http://schemas.microsoft.com/office/powerpoint/2010/main" val="3078231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BAFD9-C394-0385-9847-1CBDA2237B97}"/>
              </a:ext>
            </a:extLst>
          </p:cNvPr>
          <p:cNvSpPr>
            <a:spLocks noGrp="1"/>
          </p:cNvSpPr>
          <p:nvPr>
            <p:ph type="ctrTitle"/>
          </p:nvPr>
        </p:nvSpPr>
        <p:spPr>
          <a:xfrm>
            <a:off x="4267962" y="323293"/>
            <a:ext cx="5712714" cy="322585"/>
          </a:xfrm>
        </p:spPr>
        <p:txBody>
          <a:bodyPr>
            <a:noAutofit/>
          </a:bodyPr>
          <a:lstStyle/>
          <a:p>
            <a:r>
              <a:rPr lang="en-CA" sz="2400" dirty="0">
                <a:effectLst/>
                <a:latin typeface="Palatino Linotype" panose="02040502050505030304" pitchFamily="18" charset="0"/>
                <a:ea typeface="Calibri" panose="020F0502020204030204" pitchFamily="34" charset="0"/>
                <a:cs typeface="Times New Roman" panose="02020603050405020304" pitchFamily="18" charset="0"/>
              </a:rPr>
              <a:t>Healthcare 5.0 framework</a:t>
            </a:r>
            <a:endParaRPr lang="en-CA" sz="2400" dirty="0"/>
          </a:p>
        </p:txBody>
      </p:sp>
      <p:sp>
        <p:nvSpPr>
          <p:cNvPr id="4" name="Rectangle 2">
            <a:extLst>
              <a:ext uri="{FF2B5EF4-FFF2-40B4-BE49-F238E27FC236}">
                <a16:creationId xmlns:a16="http://schemas.microsoft.com/office/drawing/2014/main" id="{C0BAF9BB-5632-6041-05A2-22EC0D0241C5}"/>
              </a:ext>
            </a:extLst>
          </p:cNvPr>
          <p:cNvSpPr>
            <a:spLocks noChangeArrowheads="1"/>
          </p:cNvSpPr>
          <p:nvPr/>
        </p:nvSpPr>
        <p:spPr bwMode="auto">
          <a:xfrm>
            <a:off x="4743450" y="268941"/>
            <a:ext cx="506436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CA"/>
          </a:p>
        </p:txBody>
      </p:sp>
      <p:graphicFrame>
        <p:nvGraphicFramePr>
          <p:cNvPr id="5" name="Object 4">
            <a:extLst>
              <a:ext uri="{FF2B5EF4-FFF2-40B4-BE49-F238E27FC236}">
                <a16:creationId xmlns:a16="http://schemas.microsoft.com/office/drawing/2014/main" id="{BB1293D8-DE79-7475-2885-A7B3585FEA4C}"/>
              </a:ext>
            </a:extLst>
          </p:cNvPr>
          <p:cNvGraphicFramePr>
            <a:graphicFrameLocks noChangeAspect="1"/>
          </p:cNvGraphicFramePr>
          <p:nvPr>
            <p:extLst>
              <p:ext uri="{D42A27DB-BD31-4B8C-83A1-F6EECF244321}">
                <p14:modId xmlns:p14="http://schemas.microsoft.com/office/powerpoint/2010/main" val="3376177170"/>
              </p:ext>
            </p:extLst>
          </p:nvPr>
        </p:nvGraphicFramePr>
        <p:xfrm>
          <a:off x="429925" y="143438"/>
          <a:ext cx="3487674" cy="4393128"/>
        </p:xfrm>
        <a:graphic>
          <a:graphicData uri="http://schemas.openxmlformats.org/presentationml/2006/ole">
            <mc:AlternateContent xmlns:mc="http://schemas.openxmlformats.org/markup-compatibility/2006">
              <mc:Choice xmlns:v="urn:schemas-microsoft-com:vml" Requires="v">
                <p:oleObj name="Visio" r:id="rId2" imgW="4946798" imgH="6232430" progId="Visio.Drawing.11">
                  <p:embed/>
                </p:oleObj>
              </mc:Choice>
              <mc:Fallback>
                <p:oleObj name="Visio" r:id="rId2" imgW="4946798" imgH="6232430" progId="Visio.Drawing.11">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9925" y="143438"/>
                        <a:ext cx="3487674" cy="4393128"/>
                      </a:xfrm>
                      <a:prstGeom prst="rect">
                        <a:avLst/>
                      </a:prstGeom>
                      <a:solidFill>
                        <a:schemeClr val="accent6">
                          <a:lumMod val="20000"/>
                          <a:lumOff val="80000"/>
                          <a:alpha val="81000"/>
                        </a:schemeClr>
                      </a:solidFill>
                    </p:spPr>
                  </p:pic>
                </p:oleObj>
              </mc:Fallback>
            </mc:AlternateContent>
          </a:graphicData>
        </a:graphic>
      </p:graphicFrame>
      <p:sp>
        <p:nvSpPr>
          <p:cNvPr id="6" name="TextBox 5">
            <a:extLst>
              <a:ext uri="{FF2B5EF4-FFF2-40B4-BE49-F238E27FC236}">
                <a16:creationId xmlns:a16="http://schemas.microsoft.com/office/drawing/2014/main" id="{24F9F549-0E49-44AD-8DFD-1D48BB26622D}"/>
              </a:ext>
            </a:extLst>
          </p:cNvPr>
          <p:cNvSpPr txBox="1"/>
          <p:nvPr/>
        </p:nvSpPr>
        <p:spPr>
          <a:xfrm>
            <a:off x="4151376" y="969187"/>
            <a:ext cx="4992624" cy="3139321"/>
          </a:xfrm>
          <a:prstGeom prst="rect">
            <a:avLst/>
          </a:prstGeom>
          <a:noFill/>
        </p:spPr>
        <p:txBody>
          <a:bodyPr wrap="square">
            <a:spAutoFit/>
          </a:bodyPr>
          <a:lstStyle/>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Centralized management</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Remote control</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Inc</a:t>
            </a:r>
            <a:r>
              <a:rPr lang="en-US" dirty="0">
                <a:latin typeface="Verdana" panose="020B0604030504040204" pitchFamily="34" charset="0"/>
                <a:ea typeface="Verdana" panose="020B0604030504040204" pitchFamily="34" charset="0"/>
              </a:rPr>
              <a:t>lude all departments </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doctors can diagnose from patient’s tissue samples</a:t>
            </a:r>
            <a:endParaRPr lang="en-US"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speeds up the treatment process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Consult via personal mobile</a:t>
            </a:r>
          </a:p>
          <a:p>
            <a:pPr marL="285750" indent="-285750">
              <a:buFont typeface="Arial" panose="020B0604020202020204" pitchFamily="34" charset="0"/>
              <a:buChar char="•"/>
            </a:pPr>
            <a:endParaRPr lang="en-US" sz="1800" b="0" i="0" u="none" strike="noStrike" baseline="0" dirty="0">
              <a:latin typeface="CIDFont+F3"/>
            </a:endParaRPr>
          </a:p>
          <a:p>
            <a:endParaRPr lang="en-US" dirty="0">
              <a:latin typeface="CIDFont+F3"/>
            </a:endParaRPr>
          </a:p>
          <a:p>
            <a:endParaRPr lang="en-US" dirty="0">
              <a:latin typeface="CIDFont+F3"/>
            </a:endParaRPr>
          </a:p>
          <a:p>
            <a:endParaRPr lang="en-US" dirty="0"/>
          </a:p>
        </p:txBody>
      </p:sp>
    </p:spTree>
    <p:extLst>
      <p:ext uri="{BB962C8B-B14F-4D97-AF65-F5344CB8AC3E}">
        <p14:creationId xmlns:p14="http://schemas.microsoft.com/office/powerpoint/2010/main" val="21692149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D995B-F192-E7F1-8CF9-4465133304C3}"/>
              </a:ext>
            </a:extLst>
          </p:cNvPr>
          <p:cNvSpPr>
            <a:spLocks noGrp="1"/>
          </p:cNvSpPr>
          <p:nvPr>
            <p:ph type="ctrTitle"/>
          </p:nvPr>
        </p:nvSpPr>
        <p:spPr>
          <a:xfrm>
            <a:off x="402336" y="2569334"/>
            <a:ext cx="2255520" cy="468127"/>
          </a:xfrm>
        </p:spPr>
        <p:txBody>
          <a:bodyPr>
            <a:noAutofit/>
          </a:bodyPr>
          <a:lstStyle/>
          <a:p>
            <a:pPr algn="ctr"/>
            <a:r>
              <a:rPr lang="en-US" sz="3600" dirty="0">
                <a:solidFill>
                  <a:schemeClr val="accent6">
                    <a:lumMod val="75000"/>
                  </a:schemeClr>
                </a:solidFill>
                <a:effectLst/>
                <a:latin typeface="Palatino Linotype" panose="02040502050505030304" pitchFamily="18" charset="0"/>
                <a:ea typeface="Calibri" panose="020F0502020204030204" pitchFamily="34" charset="0"/>
                <a:cs typeface="Times New Roman" panose="02020603050405020304" pitchFamily="18" charset="0"/>
              </a:rPr>
              <a:t>Smart healthcare</a:t>
            </a:r>
            <a:endParaRPr lang="en-CA" sz="3600" dirty="0">
              <a:solidFill>
                <a:schemeClr val="accent6">
                  <a:lumMod val="75000"/>
                </a:schemeClr>
              </a:solidFill>
            </a:endParaRPr>
          </a:p>
        </p:txBody>
      </p:sp>
      <p:graphicFrame>
        <p:nvGraphicFramePr>
          <p:cNvPr id="4" name="Diagram 3">
            <a:extLst>
              <a:ext uri="{FF2B5EF4-FFF2-40B4-BE49-F238E27FC236}">
                <a16:creationId xmlns:a16="http://schemas.microsoft.com/office/drawing/2014/main" id="{839BA5DB-0ACB-A0B6-139F-144B2AF2CD54}"/>
              </a:ext>
            </a:extLst>
          </p:cNvPr>
          <p:cNvGraphicFramePr/>
          <p:nvPr>
            <p:extLst>
              <p:ext uri="{D42A27DB-BD31-4B8C-83A1-F6EECF244321}">
                <p14:modId xmlns:p14="http://schemas.microsoft.com/office/powerpoint/2010/main" val="3650801745"/>
              </p:ext>
            </p:extLst>
          </p:nvPr>
        </p:nvGraphicFramePr>
        <p:xfrm>
          <a:off x="2194560" y="722689"/>
          <a:ext cx="5669280" cy="36932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10262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p:txBody>
          <a:bodyPr>
            <a:normAutofit/>
          </a:bodyPr>
          <a:lstStyle/>
          <a:p>
            <a:r>
              <a:rPr lang="en-US" dirty="0"/>
              <a:t>Wearable devices</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2135129"/>
            <a:ext cx="8083296" cy="2363719"/>
          </a:xfrm>
        </p:spPr>
        <p:txBody>
          <a:bodyPr>
            <a:normAutofit/>
          </a:bodyPr>
          <a:lstStyle/>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Track vital signs, physical activity, heart rate, sleep patterns and other health-related data in real-time</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Co</a:t>
            </a:r>
            <a:r>
              <a:rPr lang="en-US" dirty="0">
                <a:latin typeface="Verdana" panose="020B0604030504040204" pitchFamily="34" charset="0"/>
                <a:ea typeface="Verdana" panose="020B0604030504040204" pitchFamily="34" charset="0"/>
              </a:rPr>
              <a:t>ntinues monitoring</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C</a:t>
            </a:r>
            <a:r>
              <a:rPr lang="en-US" sz="1800" b="0" i="0" u="none" strike="noStrike" baseline="0" dirty="0">
                <a:latin typeface="Verdana" panose="020B0604030504040204" pitchFamily="34" charset="0"/>
                <a:ea typeface="Verdana" panose="020B0604030504040204" pitchFamily="34" charset="0"/>
              </a:rPr>
              <a:t>aptured and sent data to the cloud for remote analysis</a:t>
            </a:r>
          </a:p>
          <a:p>
            <a:pPr marL="285750" indent="-285750">
              <a:buFont typeface="Arial" panose="020B0604020202020204" pitchFamily="34" charset="0"/>
              <a:buChar char="•"/>
            </a:pPr>
            <a:r>
              <a:rPr lang="en-US" sz="1800" b="0" i="0" u="none" strike="noStrike" baseline="0" dirty="0">
                <a:latin typeface="Verdana" panose="020B0604030504040204" pitchFamily="34" charset="0"/>
                <a:ea typeface="Verdana" panose="020B0604030504040204" pitchFamily="34" charset="0"/>
              </a:rPr>
              <a:t>Send alert notifications to remind patients </a:t>
            </a:r>
            <a:r>
              <a:rPr lang="en-US" dirty="0">
                <a:latin typeface="Verdana" panose="020B0604030504040204" pitchFamily="34" charset="0"/>
                <a:ea typeface="Verdana" panose="020B0604030504040204" pitchFamily="34" charset="0"/>
              </a:rPr>
              <a:t>about </a:t>
            </a:r>
            <a:r>
              <a:rPr lang="en-US" sz="1800" b="0" i="0" u="none" strike="noStrike" baseline="0" dirty="0">
                <a:latin typeface="Verdana" panose="020B0604030504040204" pitchFamily="34" charset="0"/>
                <a:ea typeface="Verdana" panose="020B0604030504040204" pitchFamily="34" charset="0"/>
              </a:rPr>
              <a:t>health measures</a:t>
            </a:r>
          </a:p>
          <a:p>
            <a:pPr algn="l"/>
            <a:r>
              <a:rPr lang="en-US" dirty="0">
                <a:latin typeface="Verdana" panose="020B0604030504040204" pitchFamily="34" charset="0"/>
                <a:ea typeface="Verdana" panose="020B0604030504040204" pitchFamily="34" charset="0"/>
              </a:rPr>
              <a:t>Ex. </a:t>
            </a:r>
            <a:r>
              <a:rPr lang="en-US" sz="1800" b="0" i="0" u="none" strike="noStrike" baseline="0" dirty="0">
                <a:latin typeface="Verdana" panose="020B0604030504040204" pitchFamily="34" charset="0"/>
                <a:ea typeface="Verdana" panose="020B0604030504040204" pitchFamily="34" charset="0"/>
              </a:rPr>
              <a:t>fitness bands, heart rate monitoring cuffs, breathing airflow patient position accelerometers, all type of measure sensors, </a:t>
            </a:r>
            <a:r>
              <a:rPr lang="en-US" dirty="0" err="1">
                <a:latin typeface="Verdana" panose="020B0604030504040204" pitchFamily="34" charset="0"/>
                <a:ea typeface="Verdana" panose="020B0604030504040204" pitchFamily="34" charset="0"/>
              </a:rPr>
              <a:t>e</a:t>
            </a:r>
            <a:r>
              <a:rPr lang="en-US" sz="1800" b="0" i="0" u="none" strike="noStrike" baseline="0" dirty="0" err="1">
                <a:latin typeface="Verdana" panose="020B0604030504040204" pitchFamily="34" charset="0"/>
                <a:ea typeface="Verdana" panose="020B0604030504040204" pitchFamily="34" charset="0"/>
              </a:rPr>
              <a:t>tc</a:t>
            </a:r>
            <a:endParaRPr lang="en-US" sz="1800" b="0" i="0" u="none" strike="noStrike" baseline="0"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endParaRPr lang="en-US" dirty="0">
              <a:latin typeface="CIDFont+F3"/>
            </a:endParaRPr>
          </a:p>
          <a:p>
            <a:pPr marL="285750" indent="-285750">
              <a:buFont typeface="Arial" panose="020B0604020202020204" pitchFamily="34" charset="0"/>
              <a:buChar char="•"/>
            </a:pPr>
            <a:endParaRPr lang="en-US" sz="1800" b="0" i="0" u="none" strike="noStrike" baseline="0" dirty="0">
              <a:latin typeface="CIDFont+F3"/>
            </a:endParaRPr>
          </a:p>
          <a:p>
            <a:pPr marL="285750" indent="-285750">
              <a:buFont typeface="Arial" panose="020B0604020202020204" pitchFamily="34" charset="0"/>
              <a:buChar char="•"/>
            </a:pPr>
            <a:endParaRPr lang="en-US" sz="1800" b="0" i="0" u="none" strike="noStrike" baseline="0" dirty="0">
              <a:latin typeface="CIDFont+F3"/>
            </a:endParaRPr>
          </a:p>
          <a:p>
            <a:pPr marL="285750" indent="-285750">
              <a:buFont typeface="Arial" panose="020B0604020202020204" pitchFamily="34" charset="0"/>
              <a:buChar char="•"/>
            </a:pPr>
            <a:endParaRPr lang="en-US" sz="1800" b="0" i="0" u="none" strike="noStrike" baseline="0" dirty="0">
              <a:latin typeface="CIDFont+F3"/>
            </a:endParaRPr>
          </a:p>
          <a:p>
            <a:endParaRPr lang="en-US" dirty="0"/>
          </a:p>
        </p:txBody>
      </p:sp>
    </p:spTree>
    <p:extLst>
      <p:ext uri="{BB962C8B-B14F-4D97-AF65-F5344CB8AC3E}">
        <p14:creationId xmlns:p14="http://schemas.microsoft.com/office/powerpoint/2010/main" val="2619540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9C7A00-749E-5BAD-D57D-B2049C67B622}"/>
              </a:ext>
            </a:extLst>
          </p:cNvPr>
          <p:cNvSpPr>
            <a:spLocks noGrp="1"/>
          </p:cNvSpPr>
          <p:nvPr>
            <p:ph type="ctrTitle"/>
          </p:nvPr>
        </p:nvSpPr>
        <p:spPr/>
        <p:txBody>
          <a:bodyPr/>
          <a:lstStyle/>
          <a:p>
            <a:r>
              <a:rPr lang="en-US" dirty="0"/>
              <a:t>Telemedicine</a:t>
            </a:r>
          </a:p>
        </p:txBody>
      </p:sp>
      <p:sp>
        <p:nvSpPr>
          <p:cNvPr id="5" name="Subtitle 4">
            <a:extLst>
              <a:ext uri="{FF2B5EF4-FFF2-40B4-BE49-F238E27FC236}">
                <a16:creationId xmlns:a16="http://schemas.microsoft.com/office/drawing/2014/main" id="{7A496BA7-F47C-8139-9B1E-8FB0394D3CBC}"/>
              </a:ext>
            </a:extLst>
          </p:cNvPr>
          <p:cNvSpPr>
            <a:spLocks noGrp="1"/>
          </p:cNvSpPr>
          <p:nvPr>
            <p:ph type="subTitle" idx="1"/>
          </p:nvPr>
        </p:nvSpPr>
        <p:spPr>
          <a:xfrm>
            <a:off x="402336" y="2135129"/>
            <a:ext cx="6851904" cy="2071111"/>
          </a:xfrm>
        </p:spPr>
        <p:txBody>
          <a:bodyPr>
            <a:normAutofit/>
          </a:bodyPr>
          <a:lstStyle/>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Use of telecommunication technologies in healthcare</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P</a:t>
            </a:r>
            <a:r>
              <a:rPr lang="en-US" sz="1800" b="0" i="0" u="none" strike="noStrike" baseline="0" dirty="0">
                <a:latin typeface="Verdana" panose="020B0604030504040204" pitchFamily="34" charset="0"/>
                <a:ea typeface="Verdana" panose="020B0604030504040204" pitchFamily="34" charset="0"/>
              </a:rPr>
              <a:t>rovide healthcare services remotely</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R</a:t>
            </a:r>
            <a:r>
              <a:rPr lang="en-US" sz="1800" b="0" i="0" u="none" strike="noStrike" baseline="0" dirty="0">
                <a:latin typeface="Verdana" panose="020B0604030504040204" pitchFamily="34" charset="0"/>
                <a:ea typeface="Verdana" panose="020B0604030504040204" pitchFamily="34" charset="0"/>
              </a:rPr>
              <a:t>educing the need for in-person visits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I</a:t>
            </a:r>
            <a:r>
              <a:rPr lang="en-US" sz="1800" b="0" i="0" u="none" strike="noStrike" baseline="0" dirty="0">
                <a:latin typeface="Verdana" panose="020B0604030504040204" pitchFamily="34" charset="0"/>
                <a:ea typeface="Verdana" panose="020B0604030504040204" pitchFamily="34" charset="0"/>
              </a:rPr>
              <a:t>mproving access to care for all type of patients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R</a:t>
            </a:r>
            <a:r>
              <a:rPr lang="en-US" sz="1800" b="0" i="0" u="none" strike="noStrike" baseline="0" dirty="0">
                <a:latin typeface="Verdana" panose="020B0604030504040204" pitchFamily="34" charset="0"/>
                <a:ea typeface="Verdana" panose="020B0604030504040204" pitchFamily="34" charset="0"/>
              </a:rPr>
              <a:t>educed hospital readmissions</a:t>
            </a:r>
            <a:endParaRPr lang="en-US" dirty="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rPr>
              <a:t>Highly used during COVID-19</a:t>
            </a:r>
          </a:p>
          <a:p>
            <a:pPr marL="285750" indent="-285750">
              <a:buFont typeface="Arial" panose="020B0604020202020204" pitchFamily="34" charset="0"/>
              <a:buChar char="•"/>
            </a:pPr>
            <a:endParaRPr lang="en-US"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889500752"/>
      </p:ext>
    </p:extLst>
  </p:cSld>
  <p:clrMapOvr>
    <a:masterClrMapping/>
  </p:clrMapOvr>
</p:sld>
</file>

<file path=ppt/theme/theme1.xml><?xml version="1.0" encoding="utf-8"?>
<a:theme xmlns:a="http://schemas.openxmlformats.org/drawingml/2006/main" name="Office Theme">
  <a:themeElements>
    <a:clrScheme name="Carleton">
      <a:dk1>
        <a:srgbClr val="000000"/>
      </a:dk1>
      <a:lt1>
        <a:srgbClr val="FFFFFF"/>
      </a:lt1>
      <a:dk2>
        <a:srgbClr val="44546A"/>
      </a:dk2>
      <a:lt2>
        <a:srgbClr val="E7E6E6"/>
      </a:lt2>
      <a:accent1>
        <a:srgbClr val="E91C00"/>
      </a:accent1>
      <a:accent2>
        <a:srgbClr val="782BDB"/>
      </a:accent2>
      <a:accent3>
        <a:srgbClr val="FFE600"/>
      </a:accent3>
      <a:accent4>
        <a:srgbClr val="F36F14"/>
      </a:accent4>
      <a:accent5>
        <a:srgbClr val="038044"/>
      </a:accent5>
      <a:accent6>
        <a:srgbClr val="1166AA"/>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9052</TotalTime>
  <Words>1615</Words>
  <Application>Microsoft Office PowerPoint</Application>
  <PresentationFormat>On-screen Show (16:9)</PresentationFormat>
  <Paragraphs>181</Paragraphs>
  <Slides>24</Slides>
  <Notes>4</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36" baseType="lpstr">
      <vt:lpstr>Arial</vt:lpstr>
      <vt:lpstr>Calibri</vt:lpstr>
      <vt:lpstr>Calibri Light</vt:lpstr>
      <vt:lpstr>CIDFont+F1</vt:lpstr>
      <vt:lpstr>CIDFont+F11</vt:lpstr>
      <vt:lpstr>CIDFont+F12</vt:lpstr>
      <vt:lpstr>CIDFont+F3</vt:lpstr>
      <vt:lpstr>Palatino Linotype</vt:lpstr>
      <vt:lpstr>Verdana</vt:lpstr>
      <vt:lpstr>Wingdings</vt:lpstr>
      <vt:lpstr>Office Theme</vt:lpstr>
      <vt:lpstr>Visio</vt:lpstr>
      <vt:lpstr>5G networks for smart healthcare: 5G enabled emergency vehicle communication system</vt:lpstr>
      <vt:lpstr>Contents:</vt:lpstr>
      <vt:lpstr>Introduction</vt:lpstr>
      <vt:lpstr>Smart Healthcare</vt:lpstr>
      <vt:lpstr>Smart healthcare</vt:lpstr>
      <vt:lpstr>Healthcare 5.0 framework</vt:lpstr>
      <vt:lpstr>Smart healthcare</vt:lpstr>
      <vt:lpstr>Wearable devices</vt:lpstr>
      <vt:lpstr>Telemedicine</vt:lpstr>
      <vt:lpstr>Electronic health records</vt:lpstr>
      <vt:lpstr> Artificial Intelligence</vt:lpstr>
      <vt:lpstr>Internet of Things</vt:lpstr>
      <vt:lpstr>Blockchain</vt:lpstr>
      <vt:lpstr>3D printing</vt:lpstr>
      <vt:lpstr>5G networks and key features</vt:lpstr>
      <vt:lpstr>5G technology</vt:lpstr>
      <vt:lpstr>Application of 5G in health care</vt:lpstr>
      <vt:lpstr>Challenges of 5G Technology in Healthcare </vt:lpstr>
      <vt:lpstr>5G enabled emergency vehicle communication system</vt:lpstr>
      <vt:lpstr>Identifying the fastest path to reach the incident area</vt:lpstr>
      <vt:lpstr>Using dedicated channel for communication during emergency</vt:lpstr>
      <vt:lpstr>Conclusion</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 Ryan</dc:creator>
  <cp:lastModifiedBy>S M Abu Adnan Abir</cp:lastModifiedBy>
  <cp:revision>81</cp:revision>
  <dcterms:created xsi:type="dcterms:W3CDTF">2021-06-22T15:43:15Z</dcterms:created>
  <dcterms:modified xsi:type="dcterms:W3CDTF">2023-04-05T05:31:48Z</dcterms:modified>
</cp:coreProperties>
</file>

<file path=docProps/thumbnail.jpeg>
</file>